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4"/>
  </p:sldMasterIdLst>
  <p:notesMasterIdLst>
    <p:notesMasterId r:id="rId39"/>
  </p:notesMasterIdLst>
  <p:sldIdLst>
    <p:sldId id="459" r:id="rId5"/>
    <p:sldId id="506" r:id="rId6"/>
    <p:sldId id="508" r:id="rId7"/>
    <p:sldId id="509" r:id="rId8"/>
    <p:sldId id="499" r:id="rId9"/>
    <p:sldId id="461" r:id="rId10"/>
    <p:sldId id="488" r:id="rId11"/>
    <p:sldId id="487" r:id="rId12"/>
    <p:sldId id="511" r:id="rId13"/>
    <p:sldId id="513" r:id="rId14"/>
    <p:sldId id="481" r:id="rId15"/>
    <p:sldId id="500" r:id="rId16"/>
    <p:sldId id="464" r:id="rId17"/>
    <p:sldId id="476" r:id="rId18"/>
    <p:sldId id="512" r:id="rId19"/>
    <p:sldId id="463" r:id="rId20"/>
    <p:sldId id="489" r:id="rId21"/>
    <p:sldId id="503" r:id="rId22"/>
    <p:sldId id="516" r:id="rId23"/>
    <p:sldId id="521" r:id="rId24"/>
    <p:sldId id="526" r:id="rId25"/>
    <p:sldId id="522" r:id="rId26"/>
    <p:sldId id="527" r:id="rId27"/>
    <p:sldId id="530" r:id="rId28"/>
    <p:sldId id="535" r:id="rId29"/>
    <p:sldId id="536" r:id="rId30"/>
    <p:sldId id="539" r:id="rId31"/>
    <p:sldId id="540" r:id="rId32"/>
    <p:sldId id="502" r:id="rId33"/>
    <p:sldId id="501" r:id="rId34"/>
    <p:sldId id="472" r:id="rId35"/>
    <p:sldId id="547" r:id="rId36"/>
    <p:sldId id="546" r:id="rId37"/>
    <p:sldId id="544" r:id="rId38"/>
  </p:sldIdLst>
  <p:sldSz cx="9144000" cy="5143500" type="screen16x9"/>
  <p:notesSz cx="6858000" cy="9144000"/>
  <p:embeddedFontLs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Pacifico" panose="00000500000000000000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ED"/>
    <a:srgbClr val="50C1B1"/>
    <a:srgbClr val="15120D"/>
    <a:srgbClr val="FF9488"/>
    <a:srgbClr val="AFE8DD"/>
    <a:srgbClr val="93D9CF"/>
    <a:srgbClr val="85C764"/>
    <a:srgbClr val="FFE873"/>
    <a:srgbClr val="FFEF9C"/>
    <a:srgbClr val="FFE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C9EF50-B3E7-4134-91C6-1498DF03EE8E}">
  <a:tblStyle styleId="{CCC9EF50-B3E7-4134-91C6-1498DF03E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41" d="100"/>
          <a:sy n="141" d="100"/>
        </p:scale>
        <p:origin x="22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9">
          <a:extLst>
            <a:ext uri="{FF2B5EF4-FFF2-40B4-BE49-F238E27FC236}">
              <a16:creationId xmlns:a16="http://schemas.microsoft.com/office/drawing/2014/main" id="{30E8BEF6-AE6F-D96E-D08B-0381CB28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g7746b18ed8_0_93:notes">
            <a:extLst>
              <a:ext uri="{FF2B5EF4-FFF2-40B4-BE49-F238E27FC236}">
                <a16:creationId xmlns:a16="http://schemas.microsoft.com/office/drawing/2014/main" id="{339A6BC0-7FCE-79AE-628D-661AC57ECD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1" name="Google Shape;11431;g7746b18ed8_0_93:notes">
            <a:extLst>
              <a:ext uri="{FF2B5EF4-FFF2-40B4-BE49-F238E27FC236}">
                <a16:creationId xmlns:a16="http://schemas.microsoft.com/office/drawing/2014/main" id="{50DF0189-35C5-C15C-0558-ED77D6028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57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9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27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26FF-AF29-453C-46C0-425F41F4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5C05466-3AFC-A455-C0AF-80C01B680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AB01C6-4DCD-693E-879A-6100720AC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68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9">
          <a:extLst>
            <a:ext uri="{FF2B5EF4-FFF2-40B4-BE49-F238E27FC236}">
              <a16:creationId xmlns:a16="http://schemas.microsoft.com/office/drawing/2014/main" id="{B6354185-1C93-C24E-E83A-0F27F088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g7746b18ed8_0_93:notes">
            <a:extLst>
              <a:ext uri="{FF2B5EF4-FFF2-40B4-BE49-F238E27FC236}">
                <a16:creationId xmlns:a16="http://schemas.microsoft.com/office/drawing/2014/main" id="{F4B693CE-43EE-7DED-F543-E6E8E4A8D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1" name="Google Shape;11431;g7746b18ed8_0_93:notes">
            <a:extLst>
              <a:ext uri="{FF2B5EF4-FFF2-40B4-BE49-F238E27FC236}">
                <a16:creationId xmlns:a16="http://schemas.microsoft.com/office/drawing/2014/main" id="{6D0E0B08-FEFB-FC64-DDAE-523C0594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3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E2AF-E8CF-1585-81AA-5EE07130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35949D-2A9F-F59A-C826-DD0559179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11AB1BD-5B09-A664-A89F-E64B3437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4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3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848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0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567C8-B3F8-C754-5B5E-4046A4E4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B4D51A-8F1C-B1B6-DE68-8D7DB0497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C10B25-8C2B-BCC7-BA14-AF2FFBDD6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85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37"/>
          <p:cNvSpPr txBox="1">
            <a:spLocks noGrp="1"/>
          </p:cNvSpPr>
          <p:nvPr>
            <p:ph type="subTitle" idx="1"/>
          </p:nvPr>
        </p:nvSpPr>
        <p:spPr>
          <a:xfrm>
            <a:off x="4885050" y="2125350"/>
            <a:ext cx="33171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9" name="Google Shape;5259;p37"/>
          <p:cNvSpPr/>
          <p:nvPr/>
        </p:nvSpPr>
        <p:spPr>
          <a:xfrm rot="9519968" flipH="1">
            <a:off x="-869049" y="2623623"/>
            <a:ext cx="5020758" cy="3256268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37"/>
          <p:cNvSpPr/>
          <p:nvPr/>
        </p:nvSpPr>
        <p:spPr>
          <a:xfrm rot="6657792">
            <a:off x="7085212" y="-1645109"/>
            <a:ext cx="3712603" cy="2553750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3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47"/>
          <p:cNvSpPr/>
          <p:nvPr/>
        </p:nvSpPr>
        <p:spPr>
          <a:xfrm rot="-10307959">
            <a:off x="5559039" y="2582502"/>
            <a:ext cx="5333985" cy="3459415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p47"/>
          <p:cNvSpPr/>
          <p:nvPr/>
        </p:nvSpPr>
        <p:spPr>
          <a:xfrm rot="-4587606">
            <a:off x="-2193331" y="-1233234"/>
            <a:ext cx="3981195" cy="2738643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4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4" name="Google Shape;6044;p4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bg>
      <p:bgPr>
        <a:solidFill>
          <a:schemeClr val="dk2"/>
        </a:solidFill>
        <a:effectLst/>
      </p:bgPr>
    </p:bg>
    <p:spTree>
      <p:nvGrpSpPr>
        <p:cNvPr id="1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50"/>
          <p:cNvSpPr/>
          <p:nvPr/>
        </p:nvSpPr>
        <p:spPr>
          <a:xfrm rot="-8473469">
            <a:off x="7555621" y="-779203"/>
            <a:ext cx="2943072" cy="247492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3" r:id="rId2"/>
    <p:sldLayoutId id="2147483693" r:id="rId3"/>
    <p:sldLayoutId id="2147483694" r:id="rId4"/>
    <p:sldLayoutId id="21474836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microsoft.com/office/2007/relationships/media" Target="../media/media4.mp4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2.png"/><Relationship Id="rId10" Type="http://schemas.openxmlformats.org/officeDocument/2006/relationships/image" Target="../media/image40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11" Type="http://schemas.openxmlformats.org/officeDocument/2006/relationships/image" Target="../media/image4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4.png"/><Relationship Id="rId3" Type="http://schemas.openxmlformats.org/officeDocument/2006/relationships/image" Target="../media/image66.jpeg"/><Relationship Id="rId7" Type="http://schemas.openxmlformats.org/officeDocument/2006/relationships/image" Target="../media/image44.png"/><Relationship Id="rId12" Type="http://schemas.openxmlformats.org/officeDocument/2006/relationships/image" Target="../media/image7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jpeg"/><Relationship Id="rId10" Type="http://schemas.openxmlformats.org/officeDocument/2006/relationships/image" Target="../media/image71.png"/><Relationship Id="rId4" Type="http://schemas.openxmlformats.org/officeDocument/2006/relationships/image" Target="../media/image67.jpe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1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0" Type="http://schemas.openxmlformats.org/officeDocument/2006/relationships/image" Target="../media/image102.png"/><Relationship Id="rId4" Type="http://schemas.openxmlformats.org/officeDocument/2006/relationships/image" Target="../media/image11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9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12" Type="http://schemas.openxmlformats.org/officeDocument/2006/relationships/image" Target="../media/image10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7.png"/><Relationship Id="rId5" Type="http://schemas.openxmlformats.org/officeDocument/2006/relationships/image" Target="../media/image89.png"/><Relationship Id="rId15" Type="http://schemas.openxmlformats.org/officeDocument/2006/relationships/image" Target="../media/image111.png"/><Relationship Id="rId10" Type="http://schemas.openxmlformats.org/officeDocument/2006/relationships/image" Target="../media/image98.png"/><Relationship Id="rId4" Type="http://schemas.openxmlformats.org/officeDocument/2006/relationships/image" Target="../media/image92.sv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0.png"/><Relationship Id="rId7" Type="http://schemas.openxmlformats.org/officeDocument/2006/relationships/image" Target="../media/image7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119.png"/><Relationship Id="rId5" Type="http://schemas.openxmlformats.org/officeDocument/2006/relationships/image" Target="../media/image44.png"/><Relationship Id="rId10" Type="http://schemas.openxmlformats.org/officeDocument/2006/relationships/image" Target="../media/image118.png"/><Relationship Id="rId4" Type="http://schemas.openxmlformats.org/officeDocument/2006/relationships/image" Target="../media/image69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5.svg"/><Relationship Id="rId3" Type="http://schemas.openxmlformats.org/officeDocument/2006/relationships/image" Target="../media/image26.jpeg"/><Relationship Id="rId7" Type="http://schemas.openxmlformats.org/officeDocument/2006/relationships/image" Target="../media/image124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69.png"/><Relationship Id="rId5" Type="http://schemas.openxmlformats.org/officeDocument/2006/relationships/image" Target="../media/image123.jpeg"/><Relationship Id="rId1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0.png"/><Relationship Id="rId9" Type="http://schemas.openxmlformats.org/officeDocument/2006/relationships/image" Target="../media/image126.jpe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9ED"/>
        </a:solidFill>
        <a:effectLst/>
      </p:bgPr>
    </p:bg>
    <p:spTree>
      <p:nvGrpSpPr>
        <p:cNvPr id="1" name="Shape 11432">
          <a:extLst>
            <a:ext uri="{FF2B5EF4-FFF2-40B4-BE49-F238E27FC236}">
              <a16:creationId xmlns:a16="http://schemas.microsoft.com/office/drawing/2014/main" id="{ABF12333-B107-B38E-B7DE-DCD412206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8B6D6C-1014-9103-3BEB-0EF410C3B5EE}"/>
              </a:ext>
            </a:extLst>
          </p:cNvPr>
          <p:cNvGrpSpPr/>
          <p:nvPr/>
        </p:nvGrpSpPr>
        <p:grpSpPr>
          <a:xfrm>
            <a:off x="2339340" y="2720647"/>
            <a:ext cx="5537835" cy="392027"/>
            <a:chOff x="2339340" y="2720647"/>
            <a:chExt cx="5537835" cy="392027"/>
          </a:xfrm>
        </p:grpSpPr>
        <p:cxnSp>
          <p:nvCxnSpPr>
            <p:cNvPr id="9" name="Straight Connector 18">
              <a:extLst>
                <a:ext uri="{FF2B5EF4-FFF2-40B4-BE49-F238E27FC236}">
                  <a16:creationId xmlns:a16="http://schemas.microsoft.com/office/drawing/2014/main" id="{369A4459-8F35-0EB8-02C8-472E3CBC98A5}"/>
                </a:ext>
              </a:extLst>
            </p:cNvPr>
            <p:cNvCxnSpPr>
              <a:cxnSpLocks/>
            </p:cNvCxnSpPr>
            <p:nvPr/>
          </p:nvCxnSpPr>
          <p:spPr>
            <a:xfrm>
              <a:off x="2339340" y="3112674"/>
              <a:ext cx="5537835" cy="0"/>
            </a:xfrm>
            <a:prstGeom prst="line">
              <a:avLst/>
            </a:prstGeom>
            <a:ln w="381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A0C94-CC6D-D3B1-CB08-0B3C38019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175" y="2720647"/>
              <a:ext cx="0" cy="392027"/>
            </a:xfrm>
            <a:prstGeom prst="line">
              <a:avLst/>
            </a:prstGeom>
            <a:ln w="38100" cap="flat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magine 16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F5839CE8-F103-C690-F959-BF334DAC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4" r="16577" b="31082"/>
          <a:stretch/>
        </p:blipFill>
        <p:spPr>
          <a:xfrm>
            <a:off x="2020720" y="1270202"/>
            <a:ext cx="4999302" cy="1480508"/>
          </a:xfrm>
          <a:prstGeom prst="rect">
            <a:avLst/>
          </a:prstGeom>
        </p:spPr>
      </p:pic>
      <p:sp>
        <p:nvSpPr>
          <p:cNvPr id="43" name="Google Shape;8949;p96">
            <a:extLst>
              <a:ext uri="{FF2B5EF4-FFF2-40B4-BE49-F238E27FC236}">
                <a16:creationId xmlns:a16="http://schemas.microsoft.com/office/drawing/2014/main" id="{B7E73B81-E03D-C6DF-AA9F-87C235CAC973}"/>
              </a:ext>
            </a:extLst>
          </p:cNvPr>
          <p:cNvSpPr/>
          <p:nvPr/>
        </p:nvSpPr>
        <p:spPr>
          <a:xfrm rot="10342618">
            <a:off x="6194148" y="-149441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4" name="Google Shape;8949;p96">
            <a:extLst>
              <a:ext uri="{FF2B5EF4-FFF2-40B4-BE49-F238E27FC236}">
                <a16:creationId xmlns:a16="http://schemas.microsoft.com/office/drawing/2014/main" id="{C5E92C14-F56A-98B0-EAC5-EFDC41C8F984}"/>
              </a:ext>
            </a:extLst>
          </p:cNvPr>
          <p:cNvSpPr/>
          <p:nvPr/>
        </p:nvSpPr>
        <p:spPr>
          <a:xfrm rot="7369260">
            <a:off x="-1966086" y="-726885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54" name="TextBox 11814">
            <a:extLst>
              <a:ext uri="{FF2B5EF4-FFF2-40B4-BE49-F238E27FC236}">
                <a16:creationId xmlns:a16="http://schemas.microsoft.com/office/drawing/2014/main" id="{F3991A68-3DDF-28AC-F1C3-225D9DAA8AEB}"/>
              </a:ext>
            </a:extLst>
          </p:cNvPr>
          <p:cNvSpPr txBox="1"/>
          <p:nvPr/>
        </p:nvSpPr>
        <p:spPr>
          <a:xfrm>
            <a:off x="1820138" y="3145320"/>
            <a:ext cx="55037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Tommaso </a:t>
            </a:r>
            <a:r>
              <a:rPr lang="en-US" sz="9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Califano</a:t>
            </a:r>
            <a:r>
              <a:rPr lang="en-US" sz="9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· Giovanni </a:t>
            </a:r>
            <a:r>
              <a:rPr lang="en-US" sz="9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Ligato</a:t>
            </a:r>
            <a:r>
              <a:rPr lang="en-US" sz="9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· Nicola </a:t>
            </a:r>
            <a:r>
              <a:rPr lang="en-US" sz="9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Ramacciotti</a:t>
            </a:r>
            <a:r>
              <a:rPr lang="en-US" sz="9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· Gabriele </a:t>
            </a:r>
            <a:r>
              <a:rPr lang="en-US" sz="9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Suma</a:t>
            </a:r>
          </a:p>
        </p:txBody>
      </p:sp>
      <p:grpSp>
        <p:nvGrpSpPr>
          <p:cNvPr id="13" name="Group 11816">
            <a:extLst>
              <a:ext uri="{FF2B5EF4-FFF2-40B4-BE49-F238E27FC236}">
                <a16:creationId xmlns:a16="http://schemas.microsoft.com/office/drawing/2014/main" id="{67CE70BA-C1E1-4615-E660-B7AA48FFE828}"/>
              </a:ext>
            </a:extLst>
          </p:cNvPr>
          <p:cNvGrpSpPr/>
          <p:nvPr/>
        </p:nvGrpSpPr>
        <p:grpSpPr>
          <a:xfrm>
            <a:off x="3718861" y="146824"/>
            <a:ext cx="1706277" cy="966437"/>
            <a:chOff x="3605463" y="3340206"/>
            <a:chExt cx="2085474" cy="1181214"/>
          </a:xfrm>
        </p:grpSpPr>
        <p:pic>
          <p:nvPicPr>
            <p:cNvPr id="15" name="Elemento grafico 4">
              <a:extLst>
                <a:ext uri="{FF2B5EF4-FFF2-40B4-BE49-F238E27FC236}">
                  <a16:creationId xmlns:a16="http://schemas.microsoft.com/office/drawing/2014/main" id="{DEA3C62A-3B62-A6FF-E758-C3247470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08479" y="3340206"/>
              <a:ext cx="879442" cy="895558"/>
            </a:xfrm>
            <a:prstGeom prst="rect">
              <a:avLst/>
            </a:prstGeom>
          </p:spPr>
        </p:pic>
        <p:sp>
          <p:nvSpPr>
            <p:cNvPr id="19" name="TextBox 11815">
              <a:extLst>
                <a:ext uri="{FF2B5EF4-FFF2-40B4-BE49-F238E27FC236}">
                  <a16:creationId xmlns:a16="http://schemas.microsoft.com/office/drawing/2014/main" id="{2ED4EC64-73CC-B011-51B5-17FFB454E53E}"/>
                </a:ext>
              </a:extLst>
            </p:cNvPr>
            <p:cNvSpPr txBox="1"/>
            <p:nvPr/>
          </p:nvSpPr>
          <p:spPr>
            <a:xfrm>
              <a:off x="3605463" y="4276906"/>
              <a:ext cx="2085474" cy="24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spc="3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UNIVERSITÀ DI PISA</a:t>
              </a:r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CA1C952F-5F66-DF5C-F7E1-C1C45CDA7706}"/>
              </a:ext>
            </a:extLst>
          </p:cNvPr>
          <p:cNvGrpSpPr/>
          <p:nvPr/>
        </p:nvGrpSpPr>
        <p:grpSpPr>
          <a:xfrm rot="20376975">
            <a:off x="1288956" y="3649036"/>
            <a:ext cx="5886170" cy="4253283"/>
            <a:chOff x="-2110437" y="3642139"/>
            <a:chExt cx="5886170" cy="4093672"/>
          </a:xfrm>
          <a:solidFill>
            <a:schemeClr val="accent5"/>
          </a:solidFill>
        </p:grpSpPr>
        <p:sp>
          <p:nvSpPr>
            <p:cNvPr id="23" name="Google Shape;6291;p66">
              <a:extLst>
                <a:ext uri="{FF2B5EF4-FFF2-40B4-BE49-F238E27FC236}">
                  <a16:creationId xmlns:a16="http://schemas.microsoft.com/office/drawing/2014/main" id="{F3718978-31F9-FC22-14EB-06D1CB09B995}"/>
                </a:ext>
              </a:extLst>
            </p:cNvPr>
            <p:cNvSpPr/>
            <p:nvPr/>
          </p:nvSpPr>
          <p:spPr>
            <a:xfrm rot="21308312">
              <a:off x="-2110437" y="3642139"/>
              <a:ext cx="3850356" cy="3013983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24" name="Google Shape;6291;p66">
              <a:extLst>
                <a:ext uri="{FF2B5EF4-FFF2-40B4-BE49-F238E27FC236}">
                  <a16:creationId xmlns:a16="http://schemas.microsoft.com/office/drawing/2014/main" id="{37D80C5B-2EFE-09BF-124F-98F7A73CECC9}"/>
                </a:ext>
              </a:extLst>
            </p:cNvPr>
            <p:cNvSpPr/>
            <p:nvPr/>
          </p:nvSpPr>
          <p:spPr>
            <a:xfrm rot="17385956">
              <a:off x="-577048" y="4182666"/>
              <a:ext cx="3310978" cy="2886464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25" name="Google Shape;6291;p66">
              <a:extLst>
                <a:ext uri="{FF2B5EF4-FFF2-40B4-BE49-F238E27FC236}">
                  <a16:creationId xmlns:a16="http://schemas.microsoft.com/office/drawing/2014/main" id="{D7753FBA-286F-4E7C-E00C-B74A30DA0A84}"/>
                </a:ext>
              </a:extLst>
            </p:cNvPr>
            <p:cNvSpPr/>
            <p:nvPr/>
          </p:nvSpPr>
          <p:spPr>
            <a:xfrm rot="17385956">
              <a:off x="677012" y="4637090"/>
              <a:ext cx="3310978" cy="2886464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sp>
        <p:nvSpPr>
          <p:cNvPr id="26" name="TextBox 11817">
            <a:extLst>
              <a:ext uri="{FF2B5EF4-FFF2-40B4-BE49-F238E27FC236}">
                <a16:creationId xmlns:a16="http://schemas.microsoft.com/office/drawing/2014/main" id="{D2A40501-E0D5-3704-9F78-379EA6C9095C}"/>
              </a:ext>
            </a:extLst>
          </p:cNvPr>
          <p:cNvSpPr txBox="1"/>
          <p:nvPr/>
        </p:nvSpPr>
        <p:spPr>
          <a:xfrm>
            <a:off x="2630137" y="4381201"/>
            <a:ext cx="3883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Master’s degree in Computer Engineering</a:t>
            </a:r>
          </a:p>
        </p:txBody>
      </p:sp>
      <p:sp>
        <p:nvSpPr>
          <p:cNvPr id="28" name="TextBox 11817">
            <a:extLst>
              <a:ext uri="{FF2B5EF4-FFF2-40B4-BE49-F238E27FC236}">
                <a16:creationId xmlns:a16="http://schemas.microsoft.com/office/drawing/2014/main" id="{92F0078F-E25C-99D8-2B51-60FA0CB7DE0E}"/>
              </a:ext>
            </a:extLst>
          </p:cNvPr>
          <p:cNvSpPr txBox="1"/>
          <p:nvPr/>
        </p:nvSpPr>
        <p:spPr>
          <a:xfrm>
            <a:off x="2850997" y="4573601"/>
            <a:ext cx="3442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and Social Sensing Systems</a:t>
            </a:r>
          </a:p>
        </p:txBody>
      </p:sp>
      <p:sp>
        <p:nvSpPr>
          <p:cNvPr id="29" name="TextBox 11814">
            <a:extLst>
              <a:ext uri="{FF2B5EF4-FFF2-40B4-BE49-F238E27FC236}">
                <a16:creationId xmlns:a16="http://schemas.microsoft.com/office/drawing/2014/main" id="{76392960-7FAF-0F73-2D5F-37E8B604180E}"/>
              </a:ext>
            </a:extLst>
          </p:cNvPr>
          <p:cNvSpPr txBox="1"/>
          <p:nvPr/>
        </p:nvSpPr>
        <p:spPr>
          <a:xfrm>
            <a:off x="3336526" y="4811862"/>
            <a:ext cx="2461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Marco </a:t>
            </a:r>
            <a:r>
              <a:rPr lang="en-US" sz="8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Avvenuti</a:t>
            </a:r>
            <a:r>
              <a:rPr lang="en-US" sz="8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· Alessio </a:t>
            </a:r>
            <a:r>
              <a:rPr lang="en-US" sz="8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Vecchio</a:t>
            </a:r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8580048A-013C-61A4-076F-07433632950A}"/>
              </a:ext>
            </a:extLst>
          </p:cNvPr>
          <p:cNvCxnSpPr>
            <a:cxnSpLocks/>
          </p:cNvCxnSpPr>
          <p:nvPr/>
        </p:nvCxnSpPr>
        <p:spPr>
          <a:xfrm>
            <a:off x="3605213" y="4809805"/>
            <a:ext cx="1943100" cy="0"/>
          </a:xfrm>
          <a:prstGeom prst="line">
            <a:avLst/>
          </a:prstGeom>
          <a:ln w="95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A1814BE-16CD-FCFF-6ECE-53A6595C14FC}"/>
              </a:ext>
            </a:extLst>
          </p:cNvPr>
          <p:cNvGrpSpPr/>
          <p:nvPr/>
        </p:nvGrpSpPr>
        <p:grpSpPr>
          <a:xfrm>
            <a:off x="1396956" y="2387272"/>
            <a:ext cx="1197330" cy="962982"/>
            <a:chOff x="1847222" y="2964408"/>
            <a:chExt cx="1023878" cy="823479"/>
          </a:xfrm>
        </p:grpSpPr>
        <p:pic>
          <p:nvPicPr>
            <p:cNvPr id="7" name="Picture 6" descr="A silver tray with stars above it&#10;&#10;AI-generated content may be incorrect.">
              <a:extLst>
                <a:ext uri="{FF2B5EF4-FFF2-40B4-BE49-F238E27FC236}">
                  <a16:creationId xmlns:a16="http://schemas.microsoft.com/office/drawing/2014/main" id="{0FCF7BF7-8042-CD00-2349-A3495277A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7885" y="3007543"/>
              <a:ext cx="780344" cy="780344"/>
            </a:xfrm>
            <a:prstGeom prst="rect">
              <a:avLst/>
            </a:prstGeom>
          </p:spPr>
        </p:pic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C1386AD6-7C76-49F1-C277-D14BCDD55651}"/>
                </a:ext>
              </a:extLst>
            </p:cNvPr>
            <p:cNvSpPr/>
            <p:nvPr/>
          </p:nvSpPr>
          <p:spPr>
            <a:xfrm>
              <a:off x="1847222" y="3082089"/>
              <a:ext cx="402739" cy="296323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698D2223-C768-FEFB-392D-713B07BD7DDD}"/>
                </a:ext>
              </a:extLst>
            </p:cNvPr>
            <p:cNvSpPr/>
            <p:nvPr/>
          </p:nvSpPr>
          <p:spPr>
            <a:xfrm>
              <a:off x="2182216" y="2964408"/>
              <a:ext cx="381817" cy="296323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0919E87F-E7ED-A425-AB07-DCABE57436AE}"/>
                </a:ext>
              </a:extLst>
            </p:cNvPr>
            <p:cNvSpPr/>
            <p:nvPr/>
          </p:nvSpPr>
          <p:spPr>
            <a:xfrm>
              <a:off x="2499419" y="3106948"/>
              <a:ext cx="371681" cy="285081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40" name="Google Shape;6111;p62">
            <a:extLst>
              <a:ext uri="{FF2B5EF4-FFF2-40B4-BE49-F238E27FC236}">
                <a16:creationId xmlns:a16="http://schemas.microsoft.com/office/drawing/2014/main" id="{4AA2C85B-27E9-9C92-F8E9-A25FC4596058}"/>
              </a:ext>
            </a:extLst>
          </p:cNvPr>
          <p:cNvSpPr txBox="1">
            <a:spLocks/>
          </p:cNvSpPr>
          <p:nvPr/>
        </p:nvSpPr>
        <p:spPr>
          <a:xfrm>
            <a:off x="2463946" y="2735510"/>
            <a:ext cx="421610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 b="1" noProof="0">
                <a:solidFill>
                  <a:schemeClr val="accent2">
                    <a:lumMod val="75000"/>
                  </a:schemeClr>
                </a:solidFill>
              </a:rPr>
              <a:t>Sensing how consumers experience Food</a:t>
            </a:r>
          </a:p>
        </p:txBody>
      </p:sp>
      <p:pic>
        <p:nvPicPr>
          <p:cNvPr id="12" name="Picture 11" descr="A cellphone with a yellow bubble and stars on it&#10;&#10;AI-generated content may be incorrect.">
            <a:extLst>
              <a:ext uri="{FF2B5EF4-FFF2-40B4-BE49-F238E27FC236}">
                <a16:creationId xmlns:a16="http://schemas.microsoft.com/office/drawing/2014/main" id="{78BD2F28-7CBB-DFD9-C4C1-DCD55F1DE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688" y="1777081"/>
            <a:ext cx="992512" cy="9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AFA99-CE64-1301-4B75-7CA97D44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FF88FA-6699-2260-094B-6E581205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/>
          <a:stretch/>
        </p:blipFill>
        <p:spPr bwMode="auto">
          <a:xfrm>
            <a:off x="1994302" y="787052"/>
            <a:ext cx="1661001" cy="3568478"/>
          </a:xfrm>
          <a:prstGeom prst="rect">
            <a:avLst/>
          </a:prstGeom>
          <a:solidFill>
            <a:srgbClr val="FEF9ED"/>
          </a:solidFill>
        </p:spPr>
      </p:pic>
      <p:sp>
        <p:nvSpPr>
          <p:cNvPr id="21" name="Google Shape;8949;p96">
            <a:extLst>
              <a:ext uri="{FF2B5EF4-FFF2-40B4-BE49-F238E27FC236}">
                <a16:creationId xmlns:a16="http://schemas.microsoft.com/office/drawing/2014/main" id="{AFB3BFDA-C53E-E77E-D85A-4BF288B07CC3}"/>
              </a:ext>
            </a:extLst>
          </p:cNvPr>
          <p:cNvSpPr/>
          <p:nvPr/>
        </p:nvSpPr>
        <p:spPr>
          <a:xfrm rot="9137708">
            <a:off x="8173942" y="-1286127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5" name="Picture 15" descr="A white moon and stars&#10;&#10;AI-generated content may be incorrect.">
            <a:extLst>
              <a:ext uri="{FF2B5EF4-FFF2-40B4-BE49-F238E27FC236}">
                <a16:creationId xmlns:a16="http://schemas.microsoft.com/office/drawing/2014/main" id="{4612853E-99FC-0CA0-39FE-EE13A774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06" y="232069"/>
            <a:ext cx="288000" cy="288000"/>
          </a:xfrm>
          <a:prstGeom prst="rect">
            <a:avLst/>
          </a:prstGeom>
        </p:spPr>
      </p:pic>
      <p:sp>
        <p:nvSpPr>
          <p:cNvPr id="2" name="TextBox 11817">
            <a:extLst>
              <a:ext uri="{FF2B5EF4-FFF2-40B4-BE49-F238E27FC236}">
                <a16:creationId xmlns:a16="http://schemas.microsoft.com/office/drawing/2014/main" id="{7CBA47AD-16B3-3684-FE37-D3EAA010D9E0}"/>
              </a:ext>
            </a:extLst>
          </p:cNvPr>
          <p:cNvSpPr txBox="1"/>
          <p:nvPr/>
        </p:nvSpPr>
        <p:spPr>
          <a:xfrm>
            <a:off x="4436793" y="1340995"/>
            <a:ext cx="32019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Secret Ingredient</a:t>
            </a:r>
          </a:p>
        </p:txBody>
      </p:sp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D26FDA37-6747-71D7-3765-76F17C34F1C0}"/>
              </a:ext>
            </a:extLst>
          </p:cNvPr>
          <p:cNvSpPr/>
          <p:nvPr/>
        </p:nvSpPr>
        <p:spPr>
          <a:xfrm rot="4262259">
            <a:off x="-3561714" y="838921"/>
            <a:ext cx="7091752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2" name="TextBox 11817">
            <a:extLst>
              <a:ext uri="{FF2B5EF4-FFF2-40B4-BE49-F238E27FC236}">
                <a16:creationId xmlns:a16="http://schemas.microsoft.com/office/drawing/2014/main" id="{48A2B9C7-5CDD-7FFB-297E-5F2295F20078}"/>
              </a:ext>
            </a:extLst>
          </p:cNvPr>
          <p:cNvSpPr txBox="1"/>
          <p:nvPr/>
        </p:nvSpPr>
        <p:spPr>
          <a:xfrm>
            <a:off x="4436793" y="1694938"/>
            <a:ext cx="35562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 logged-in user is an </a:t>
            </a: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 alternate route is revealed. Instead of the standard dashboard, the Admin accesses a dedicated </a:t>
            </a: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 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interface, used to gather EEG and smartwatch signals for training the machine learning model.</a:t>
            </a:r>
          </a:p>
          <a:p>
            <a:pPr algn="just"/>
            <a:endParaRPr lang="en-US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experimental page enables controlled sessions across multiple participants and will be detailed further in the protocol discussion.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BB6AFBBF-593A-8371-9DCC-9455271C2CBC}"/>
              </a:ext>
            </a:extLst>
          </p:cNvPr>
          <p:cNvSpPr/>
          <p:nvPr/>
        </p:nvSpPr>
        <p:spPr>
          <a:xfrm>
            <a:off x="3584097" y="4281307"/>
            <a:ext cx="218596" cy="184440"/>
          </a:xfrm>
          <a:prstGeom prst="ellipse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D584629-0B71-AD31-961D-2C22C385CFF1}"/>
              </a:ext>
            </a:extLst>
          </p:cNvPr>
          <p:cNvSpPr/>
          <p:nvPr/>
        </p:nvSpPr>
        <p:spPr>
          <a:xfrm>
            <a:off x="1833626" y="4281307"/>
            <a:ext cx="218596" cy="184440"/>
          </a:xfrm>
          <a:prstGeom prst="ellipse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921A559-1239-A4B4-67CE-35DB81574BBA}"/>
              </a:ext>
            </a:extLst>
          </p:cNvPr>
          <p:cNvSpPr/>
          <p:nvPr/>
        </p:nvSpPr>
        <p:spPr>
          <a:xfrm>
            <a:off x="3584097" y="677754"/>
            <a:ext cx="218596" cy="184440"/>
          </a:xfrm>
          <a:prstGeom prst="ellipse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93CE9B41-D713-3F2A-1E31-FE467791A165}"/>
              </a:ext>
            </a:extLst>
          </p:cNvPr>
          <p:cNvSpPr/>
          <p:nvPr/>
        </p:nvSpPr>
        <p:spPr>
          <a:xfrm>
            <a:off x="1833626" y="677754"/>
            <a:ext cx="218596" cy="184440"/>
          </a:xfrm>
          <a:prstGeom prst="ellipse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835D28F-C20B-1E9E-9913-EAE6A2C630FD}"/>
              </a:ext>
            </a:extLst>
          </p:cNvPr>
          <p:cNvSpPr/>
          <p:nvPr/>
        </p:nvSpPr>
        <p:spPr>
          <a:xfrm>
            <a:off x="1994115" y="787052"/>
            <a:ext cx="1654850" cy="3568481"/>
          </a:xfrm>
          <a:prstGeom prst="roundRect">
            <a:avLst>
              <a:gd name="adj" fmla="val 5521"/>
            </a:avLst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TextBox 11817">
            <a:extLst>
              <a:ext uri="{FF2B5EF4-FFF2-40B4-BE49-F238E27FC236}">
                <a16:creationId xmlns:a16="http://schemas.microsoft.com/office/drawing/2014/main" id="{578182F3-F236-2115-0F4C-6D82DB91EEE0}"/>
              </a:ext>
            </a:extLst>
          </p:cNvPr>
          <p:cNvSpPr txBox="1"/>
          <p:nvPr/>
        </p:nvSpPr>
        <p:spPr>
          <a:xfrm>
            <a:off x="1778217" y="4464831"/>
            <a:ext cx="2086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 </a:t>
            </a: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Screen</a:t>
            </a:r>
          </a:p>
        </p:txBody>
      </p:sp>
      <p:pic>
        <p:nvPicPr>
          <p:cNvPr id="12" name="Immagine 11" descr="Immagine che contiene simbolo, logo, Carattere, cerchio&#10;&#10;Il contenuto generato dall'IA potrebbe non essere corretto.">
            <a:extLst>
              <a:ext uri="{FF2B5EF4-FFF2-40B4-BE49-F238E27FC236}">
                <a16:creationId xmlns:a16="http://schemas.microsoft.com/office/drawing/2014/main" id="{A8A0B367-7E79-7F85-E307-8A3AE4FA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715" y="271565"/>
            <a:ext cx="812377" cy="8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4DC37-4B49-473E-387D-922035F8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6CCA1828-8833-F70D-48B5-85DF106A1724}"/>
              </a:ext>
            </a:extLst>
          </p:cNvPr>
          <p:cNvSpPr/>
          <p:nvPr/>
        </p:nvSpPr>
        <p:spPr>
          <a:xfrm rot="2441753">
            <a:off x="-1076499" y="-748775"/>
            <a:ext cx="2258442" cy="44192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4" name="Figura a mano libera: forma 43">
            <a:extLst>
              <a:ext uri="{FF2B5EF4-FFF2-40B4-BE49-F238E27FC236}">
                <a16:creationId xmlns:a16="http://schemas.microsoft.com/office/drawing/2014/main" id="{9DEEEC9B-F698-6729-DB9A-32C299A5F800}"/>
              </a:ext>
            </a:extLst>
          </p:cNvPr>
          <p:cNvSpPr/>
          <p:nvPr/>
        </p:nvSpPr>
        <p:spPr>
          <a:xfrm rot="20775283">
            <a:off x="6238600" y="2106263"/>
            <a:ext cx="2454125" cy="2242861"/>
          </a:xfrm>
          <a:custGeom>
            <a:avLst/>
            <a:gdLst>
              <a:gd name="connsiteX0" fmla="*/ 0 w 2191919"/>
              <a:gd name="connsiteY0" fmla="*/ 1517650 h 1816551"/>
              <a:gd name="connsiteX1" fmla="*/ 374650 w 2191919"/>
              <a:gd name="connsiteY1" fmla="*/ 1085850 h 1816551"/>
              <a:gd name="connsiteX2" fmla="*/ 755650 w 2191919"/>
              <a:gd name="connsiteY2" fmla="*/ 1816100 h 1816551"/>
              <a:gd name="connsiteX3" fmla="*/ 1416050 w 2191919"/>
              <a:gd name="connsiteY3" fmla="*/ 1200150 h 1816551"/>
              <a:gd name="connsiteX4" fmla="*/ 2127250 w 2191919"/>
              <a:gd name="connsiteY4" fmla="*/ 1543050 h 1816551"/>
              <a:gd name="connsiteX5" fmla="*/ 2159000 w 2191919"/>
              <a:gd name="connsiteY5" fmla="*/ 0 h 1816551"/>
              <a:gd name="connsiteX6" fmla="*/ 2159000 w 2191919"/>
              <a:gd name="connsiteY6" fmla="*/ 0 h 1816551"/>
              <a:gd name="connsiteX0" fmla="*/ 0 w 2293653"/>
              <a:gd name="connsiteY0" fmla="*/ 1517650 h 1816551"/>
              <a:gd name="connsiteX1" fmla="*/ 374650 w 2293653"/>
              <a:gd name="connsiteY1" fmla="*/ 1085850 h 1816551"/>
              <a:gd name="connsiteX2" fmla="*/ 755650 w 2293653"/>
              <a:gd name="connsiteY2" fmla="*/ 1816100 h 1816551"/>
              <a:gd name="connsiteX3" fmla="*/ 1416050 w 2293653"/>
              <a:gd name="connsiteY3" fmla="*/ 1200150 h 1816551"/>
              <a:gd name="connsiteX4" fmla="*/ 2255943 w 2293653"/>
              <a:gd name="connsiteY4" fmla="*/ 1543050 h 1816551"/>
              <a:gd name="connsiteX5" fmla="*/ 2159000 w 2293653"/>
              <a:gd name="connsiteY5" fmla="*/ 0 h 1816551"/>
              <a:gd name="connsiteX6" fmla="*/ 2159000 w 2293653"/>
              <a:gd name="connsiteY6" fmla="*/ 0 h 1816551"/>
              <a:gd name="connsiteX0" fmla="*/ 0 w 2285623"/>
              <a:gd name="connsiteY0" fmla="*/ 1517650 h 1816151"/>
              <a:gd name="connsiteX1" fmla="*/ 374650 w 2285623"/>
              <a:gd name="connsiteY1" fmla="*/ 1085850 h 1816151"/>
              <a:gd name="connsiteX2" fmla="*/ 755650 w 2285623"/>
              <a:gd name="connsiteY2" fmla="*/ 1816100 h 1816151"/>
              <a:gd name="connsiteX3" fmla="*/ 1537970 w 2285623"/>
              <a:gd name="connsiteY3" fmla="*/ 1044363 h 1816151"/>
              <a:gd name="connsiteX4" fmla="*/ 2255943 w 2285623"/>
              <a:gd name="connsiteY4" fmla="*/ 1543050 h 1816151"/>
              <a:gd name="connsiteX5" fmla="*/ 2159000 w 2285623"/>
              <a:gd name="connsiteY5" fmla="*/ 0 h 1816151"/>
              <a:gd name="connsiteX6" fmla="*/ 2159000 w 2285623"/>
              <a:gd name="connsiteY6" fmla="*/ 0 h 1816151"/>
              <a:gd name="connsiteX0" fmla="*/ 0 w 2285623"/>
              <a:gd name="connsiteY0" fmla="*/ 1517650 h 1761968"/>
              <a:gd name="connsiteX1" fmla="*/ 374650 w 2285623"/>
              <a:gd name="connsiteY1" fmla="*/ 1085850 h 1761968"/>
              <a:gd name="connsiteX2" fmla="*/ 1046903 w 2285623"/>
              <a:gd name="connsiteY2" fmla="*/ 1761913 h 1761968"/>
              <a:gd name="connsiteX3" fmla="*/ 1537970 w 2285623"/>
              <a:gd name="connsiteY3" fmla="*/ 1044363 h 1761968"/>
              <a:gd name="connsiteX4" fmla="*/ 2255943 w 2285623"/>
              <a:gd name="connsiteY4" fmla="*/ 1543050 h 1761968"/>
              <a:gd name="connsiteX5" fmla="*/ 2159000 w 2285623"/>
              <a:gd name="connsiteY5" fmla="*/ 0 h 1761968"/>
              <a:gd name="connsiteX6" fmla="*/ 2159000 w 2285623"/>
              <a:gd name="connsiteY6" fmla="*/ 0 h 1761968"/>
              <a:gd name="connsiteX0" fmla="*/ 0 w 2627705"/>
              <a:gd name="connsiteY0" fmla="*/ 1517650 h 1761968"/>
              <a:gd name="connsiteX1" fmla="*/ 374650 w 2627705"/>
              <a:gd name="connsiteY1" fmla="*/ 1085850 h 1761968"/>
              <a:gd name="connsiteX2" fmla="*/ 1046903 w 2627705"/>
              <a:gd name="connsiteY2" fmla="*/ 1761913 h 1761968"/>
              <a:gd name="connsiteX3" fmla="*/ 1537970 w 2627705"/>
              <a:gd name="connsiteY3" fmla="*/ 1044363 h 1761968"/>
              <a:gd name="connsiteX4" fmla="*/ 2614930 w 2627705"/>
              <a:gd name="connsiteY4" fmla="*/ 1570144 h 1761968"/>
              <a:gd name="connsiteX5" fmla="*/ 2159000 w 2627705"/>
              <a:gd name="connsiteY5" fmla="*/ 0 h 1761968"/>
              <a:gd name="connsiteX6" fmla="*/ 2159000 w 2627705"/>
              <a:gd name="connsiteY6" fmla="*/ 0 h 1761968"/>
              <a:gd name="connsiteX0" fmla="*/ 0 w 2627705"/>
              <a:gd name="connsiteY0" fmla="*/ 1517650 h 1762171"/>
              <a:gd name="connsiteX1" fmla="*/ 516890 w 2627705"/>
              <a:gd name="connsiteY1" fmla="*/ 950384 h 1762171"/>
              <a:gd name="connsiteX2" fmla="*/ 1046903 w 2627705"/>
              <a:gd name="connsiteY2" fmla="*/ 1761913 h 1762171"/>
              <a:gd name="connsiteX3" fmla="*/ 1537970 w 2627705"/>
              <a:gd name="connsiteY3" fmla="*/ 1044363 h 1762171"/>
              <a:gd name="connsiteX4" fmla="*/ 2614930 w 2627705"/>
              <a:gd name="connsiteY4" fmla="*/ 1570144 h 1762171"/>
              <a:gd name="connsiteX5" fmla="*/ 2159000 w 2627705"/>
              <a:gd name="connsiteY5" fmla="*/ 0 h 1762171"/>
              <a:gd name="connsiteX6" fmla="*/ 2159000 w 2627705"/>
              <a:gd name="connsiteY6" fmla="*/ 0 h 1762171"/>
              <a:gd name="connsiteX0" fmla="*/ 0 w 2627705"/>
              <a:gd name="connsiteY0" fmla="*/ 1517650 h 1870515"/>
              <a:gd name="connsiteX1" fmla="*/ 516890 w 2627705"/>
              <a:gd name="connsiteY1" fmla="*/ 950384 h 1870515"/>
              <a:gd name="connsiteX2" fmla="*/ 1297516 w 2627705"/>
              <a:gd name="connsiteY2" fmla="*/ 1870286 h 1870515"/>
              <a:gd name="connsiteX3" fmla="*/ 1537970 w 2627705"/>
              <a:gd name="connsiteY3" fmla="*/ 1044363 h 1870515"/>
              <a:gd name="connsiteX4" fmla="*/ 2614930 w 2627705"/>
              <a:gd name="connsiteY4" fmla="*/ 1570144 h 1870515"/>
              <a:gd name="connsiteX5" fmla="*/ 2159000 w 2627705"/>
              <a:gd name="connsiteY5" fmla="*/ 0 h 1870515"/>
              <a:gd name="connsiteX6" fmla="*/ 2159000 w 2627705"/>
              <a:gd name="connsiteY6" fmla="*/ 0 h 1870515"/>
              <a:gd name="connsiteX0" fmla="*/ 0 w 2620919"/>
              <a:gd name="connsiteY0" fmla="*/ 1517650 h 1870325"/>
              <a:gd name="connsiteX1" fmla="*/ 516890 w 2620919"/>
              <a:gd name="connsiteY1" fmla="*/ 950384 h 1870325"/>
              <a:gd name="connsiteX2" fmla="*/ 1297516 w 2620919"/>
              <a:gd name="connsiteY2" fmla="*/ 1870286 h 1870325"/>
              <a:gd name="connsiteX3" fmla="*/ 1754717 w 2620919"/>
              <a:gd name="connsiteY3" fmla="*/ 990177 h 1870325"/>
              <a:gd name="connsiteX4" fmla="*/ 2614930 w 2620919"/>
              <a:gd name="connsiteY4" fmla="*/ 1570144 h 1870325"/>
              <a:gd name="connsiteX5" fmla="*/ 2159000 w 2620919"/>
              <a:gd name="connsiteY5" fmla="*/ 0 h 1870325"/>
              <a:gd name="connsiteX6" fmla="*/ 2159000 w 2620919"/>
              <a:gd name="connsiteY6" fmla="*/ 0 h 1870325"/>
              <a:gd name="connsiteX0" fmla="*/ 0 w 2454125"/>
              <a:gd name="connsiteY0" fmla="*/ 1517650 h 1870328"/>
              <a:gd name="connsiteX1" fmla="*/ 516890 w 2454125"/>
              <a:gd name="connsiteY1" fmla="*/ 950384 h 1870328"/>
              <a:gd name="connsiteX2" fmla="*/ 1297516 w 2454125"/>
              <a:gd name="connsiteY2" fmla="*/ 1870286 h 1870328"/>
              <a:gd name="connsiteX3" fmla="*/ 1754717 w 2454125"/>
              <a:gd name="connsiteY3" fmla="*/ 990177 h 1870328"/>
              <a:gd name="connsiteX4" fmla="*/ 2445596 w 2454125"/>
              <a:gd name="connsiteY4" fmla="*/ 1224704 h 1870328"/>
              <a:gd name="connsiteX5" fmla="*/ 2159000 w 2454125"/>
              <a:gd name="connsiteY5" fmla="*/ 0 h 1870328"/>
              <a:gd name="connsiteX6" fmla="*/ 2159000 w 2454125"/>
              <a:gd name="connsiteY6" fmla="*/ 0 h 1870328"/>
              <a:gd name="connsiteX0" fmla="*/ 0 w 2454125"/>
              <a:gd name="connsiteY0" fmla="*/ 1890183 h 2242861"/>
              <a:gd name="connsiteX1" fmla="*/ 516890 w 2454125"/>
              <a:gd name="connsiteY1" fmla="*/ 1322917 h 2242861"/>
              <a:gd name="connsiteX2" fmla="*/ 1297516 w 2454125"/>
              <a:gd name="connsiteY2" fmla="*/ 2242819 h 2242861"/>
              <a:gd name="connsiteX3" fmla="*/ 1754717 w 2454125"/>
              <a:gd name="connsiteY3" fmla="*/ 1362710 h 2242861"/>
              <a:gd name="connsiteX4" fmla="*/ 2445596 w 2454125"/>
              <a:gd name="connsiteY4" fmla="*/ 1597237 h 2242861"/>
              <a:gd name="connsiteX5" fmla="*/ 2159000 w 2454125"/>
              <a:gd name="connsiteY5" fmla="*/ 372533 h 2242861"/>
              <a:gd name="connsiteX6" fmla="*/ 1820333 w 2454125"/>
              <a:gd name="connsiteY6" fmla="*/ 0 h 224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4125" h="2242861">
                <a:moveTo>
                  <a:pt x="0" y="1890183"/>
                </a:moveTo>
                <a:cubicBezTo>
                  <a:pt x="124354" y="1649412"/>
                  <a:pt x="300637" y="1264144"/>
                  <a:pt x="516890" y="1322917"/>
                </a:cubicBezTo>
                <a:cubicBezTo>
                  <a:pt x="733143" y="1381690"/>
                  <a:pt x="1091212" y="2236187"/>
                  <a:pt x="1297516" y="2242819"/>
                </a:cubicBezTo>
                <a:cubicBezTo>
                  <a:pt x="1503820" y="2249451"/>
                  <a:pt x="1563370" y="1470307"/>
                  <a:pt x="1754717" y="1362710"/>
                </a:cubicBezTo>
                <a:cubicBezTo>
                  <a:pt x="1946064" y="1255113"/>
                  <a:pt x="2378216" y="1762266"/>
                  <a:pt x="2445596" y="1597237"/>
                </a:cubicBezTo>
                <a:cubicBezTo>
                  <a:pt x="2512976" y="1432208"/>
                  <a:pt x="2159000" y="372533"/>
                  <a:pt x="2159000" y="372533"/>
                </a:cubicBezTo>
                <a:lnTo>
                  <a:pt x="1820333" y="0"/>
                </a:lnTo>
              </a:path>
            </a:pathLst>
          </a:custGeom>
          <a:noFill/>
          <a:ln w="47625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Box 11817">
            <a:extLst>
              <a:ext uri="{FF2B5EF4-FFF2-40B4-BE49-F238E27FC236}">
                <a16:creationId xmlns:a16="http://schemas.microsoft.com/office/drawing/2014/main" id="{47087894-4372-0347-3708-AE0C0DA19E2A}"/>
              </a:ext>
            </a:extLst>
          </p:cNvPr>
          <p:cNvSpPr txBox="1"/>
          <p:nvPr/>
        </p:nvSpPr>
        <p:spPr>
          <a:xfrm>
            <a:off x="5612113" y="413954"/>
            <a:ext cx="3442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</a:t>
            </a:r>
            <a:r>
              <a:rPr lang="en-US" sz="1100" b="1" spc="300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</a:t>
            </a:r>
          </a:p>
        </p:txBody>
      </p:sp>
      <p:pic>
        <p:nvPicPr>
          <p:cNvPr id="35" name="Immagine 34" descr="Immagine che contiene simbolo, chiave&#10;&#10;Il contenuto generato dall'IA potrebbe non essere corretto.">
            <a:extLst>
              <a:ext uri="{FF2B5EF4-FFF2-40B4-BE49-F238E27FC236}">
                <a16:creationId xmlns:a16="http://schemas.microsoft.com/office/drawing/2014/main" id="{4B171328-0770-73F2-5034-C8A4A7B0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77471">
            <a:off x="5843770" y="4124497"/>
            <a:ext cx="705981" cy="705981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B503CD98-1AF1-CECF-B24D-64F30C2ACC8C}"/>
              </a:ext>
            </a:extLst>
          </p:cNvPr>
          <p:cNvGrpSpPr/>
          <p:nvPr/>
        </p:nvGrpSpPr>
        <p:grpSpPr>
          <a:xfrm>
            <a:off x="0" y="376653"/>
            <a:ext cx="8699486" cy="4354518"/>
            <a:chOff x="260103" y="602307"/>
            <a:chExt cx="8699486" cy="4354518"/>
          </a:xfrm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F63EFAED-2591-9677-89A4-5DC19AD2613D}"/>
                </a:ext>
              </a:extLst>
            </p:cNvPr>
            <p:cNvSpPr/>
            <p:nvPr/>
          </p:nvSpPr>
          <p:spPr>
            <a:xfrm>
              <a:off x="2190750" y="2723707"/>
              <a:ext cx="2117929" cy="416417"/>
            </a:xfrm>
            <a:custGeom>
              <a:avLst/>
              <a:gdLst>
                <a:gd name="connsiteX0" fmla="*/ 0 w 2262293"/>
                <a:gd name="connsiteY0" fmla="*/ 123722 h 416417"/>
                <a:gd name="connsiteX1" fmla="*/ 1029547 w 2262293"/>
                <a:gd name="connsiteY1" fmla="*/ 414975 h 416417"/>
                <a:gd name="connsiteX2" fmla="*/ 1496907 w 2262293"/>
                <a:gd name="connsiteY2" fmla="*/ 15348 h 416417"/>
                <a:gd name="connsiteX3" fmla="*/ 2262293 w 2262293"/>
                <a:gd name="connsiteY3" fmla="*/ 76308 h 416417"/>
                <a:gd name="connsiteX4" fmla="*/ 2262293 w 2262293"/>
                <a:gd name="connsiteY4" fmla="*/ 76308 h 41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293" h="416417">
                  <a:moveTo>
                    <a:pt x="0" y="123722"/>
                  </a:moveTo>
                  <a:cubicBezTo>
                    <a:pt x="390031" y="278379"/>
                    <a:pt x="780063" y="433037"/>
                    <a:pt x="1029547" y="414975"/>
                  </a:cubicBezTo>
                  <a:cubicBezTo>
                    <a:pt x="1279031" y="396913"/>
                    <a:pt x="1291449" y="71792"/>
                    <a:pt x="1496907" y="15348"/>
                  </a:cubicBezTo>
                  <a:cubicBezTo>
                    <a:pt x="1702365" y="-41097"/>
                    <a:pt x="2262293" y="76308"/>
                    <a:pt x="2262293" y="76308"/>
                  </a:cubicBezTo>
                  <a:lnTo>
                    <a:pt x="2262293" y="76308"/>
                  </a:lnTo>
                </a:path>
              </a:pathLst>
            </a:custGeom>
            <a:noFill/>
            <a:ln w="4445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A297FEA3-A58F-A15C-7FD1-A381C6075038}"/>
                </a:ext>
              </a:extLst>
            </p:cNvPr>
            <p:cNvSpPr/>
            <p:nvPr/>
          </p:nvSpPr>
          <p:spPr>
            <a:xfrm>
              <a:off x="2057400" y="1010841"/>
              <a:ext cx="2228850" cy="1129109"/>
            </a:xfrm>
            <a:custGeom>
              <a:avLst/>
              <a:gdLst>
                <a:gd name="connsiteX0" fmla="*/ 0 w 2228850"/>
                <a:gd name="connsiteY0" fmla="*/ 49609 h 1129109"/>
                <a:gd name="connsiteX1" fmla="*/ 869950 w 2228850"/>
                <a:gd name="connsiteY1" fmla="*/ 100409 h 1129109"/>
                <a:gd name="connsiteX2" fmla="*/ 1231900 w 2228850"/>
                <a:gd name="connsiteY2" fmla="*/ 951309 h 1129109"/>
                <a:gd name="connsiteX3" fmla="*/ 2228850 w 2228850"/>
                <a:gd name="connsiteY3" fmla="*/ 1129109 h 1129109"/>
                <a:gd name="connsiteX4" fmla="*/ 2228850 w 2228850"/>
                <a:gd name="connsiteY4" fmla="*/ 1129109 h 112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8850" h="1129109">
                  <a:moveTo>
                    <a:pt x="0" y="49609"/>
                  </a:moveTo>
                  <a:cubicBezTo>
                    <a:pt x="332316" y="-133"/>
                    <a:pt x="664633" y="-49874"/>
                    <a:pt x="869950" y="100409"/>
                  </a:cubicBezTo>
                  <a:cubicBezTo>
                    <a:pt x="1075267" y="250692"/>
                    <a:pt x="1005417" y="779859"/>
                    <a:pt x="1231900" y="951309"/>
                  </a:cubicBezTo>
                  <a:cubicBezTo>
                    <a:pt x="1458383" y="1122759"/>
                    <a:pt x="2228850" y="1129109"/>
                    <a:pt x="2228850" y="1129109"/>
                  </a:cubicBezTo>
                  <a:lnTo>
                    <a:pt x="2228850" y="1129109"/>
                  </a:lnTo>
                </a:path>
              </a:pathLst>
            </a:custGeom>
            <a:noFill/>
            <a:ln w="4445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B2F589F0-5557-180E-6C6E-78566B535F0D}"/>
                </a:ext>
              </a:extLst>
            </p:cNvPr>
            <p:cNvSpPr/>
            <p:nvPr/>
          </p:nvSpPr>
          <p:spPr>
            <a:xfrm>
              <a:off x="2030410" y="903842"/>
              <a:ext cx="413980" cy="297105"/>
            </a:xfrm>
            <a:prstGeom prst="rect">
              <a:avLst/>
            </a:prstGeom>
            <a:solidFill>
              <a:srgbClr val="1512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98CD8800-1C5A-9200-3F7B-6DB2F3C4B1FB}"/>
                </a:ext>
              </a:extLst>
            </p:cNvPr>
            <p:cNvSpPr/>
            <p:nvPr/>
          </p:nvSpPr>
          <p:spPr>
            <a:xfrm>
              <a:off x="4490720" y="2232153"/>
              <a:ext cx="3826933" cy="531367"/>
            </a:xfrm>
            <a:custGeom>
              <a:avLst/>
              <a:gdLst>
                <a:gd name="connsiteX0" fmla="*/ 0 w 3826933"/>
                <a:gd name="connsiteY0" fmla="*/ 531367 h 531367"/>
                <a:gd name="connsiteX1" fmla="*/ 955040 w 3826933"/>
                <a:gd name="connsiteY1" fmla="*/ 3047 h 531367"/>
                <a:gd name="connsiteX2" fmla="*/ 1950720 w 3826933"/>
                <a:gd name="connsiteY2" fmla="*/ 307847 h 531367"/>
                <a:gd name="connsiteX3" fmla="*/ 2926080 w 3826933"/>
                <a:gd name="connsiteY3" fmla="*/ 158834 h 531367"/>
                <a:gd name="connsiteX4" fmla="*/ 3826933 w 3826933"/>
                <a:gd name="connsiteY4" fmla="*/ 226567 h 5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933" h="531367">
                  <a:moveTo>
                    <a:pt x="0" y="531367"/>
                  </a:moveTo>
                  <a:cubicBezTo>
                    <a:pt x="314960" y="285833"/>
                    <a:pt x="629920" y="40300"/>
                    <a:pt x="955040" y="3047"/>
                  </a:cubicBezTo>
                  <a:cubicBezTo>
                    <a:pt x="1280160" y="-34206"/>
                    <a:pt x="1622213" y="281882"/>
                    <a:pt x="1950720" y="307847"/>
                  </a:cubicBezTo>
                  <a:cubicBezTo>
                    <a:pt x="2279227" y="333811"/>
                    <a:pt x="2613378" y="172381"/>
                    <a:pt x="2926080" y="158834"/>
                  </a:cubicBezTo>
                  <a:cubicBezTo>
                    <a:pt x="3238782" y="145287"/>
                    <a:pt x="3532857" y="185927"/>
                    <a:pt x="3826933" y="226567"/>
                  </a:cubicBezTo>
                </a:path>
              </a:pathLst>
            </a:custGeom>
            <a:noFill/>
            <a:ln w="47625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2E3C047D-3FDD-FB78-EC91-7313994ECD39}"/>
                </a:ext>
              </a:extLst>
            </p:cNvPr>
            <p:cNvGrpSpPr/>
            <p:nvPr/>
          </p:nvGrpSpPr>
          <p:grpSpPr>
            <a:xfrm>
              <a:off x="3854179" y="1504013"/>
              <a:ext cx="1435643" cy="2135475"/>
              <a:chOff x="3854179" y="1504013"/>
              <a:chExt cx="1435643" cy="2135475"/>
            </a:xfrm>
          </p:grpSpPr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8DC9E5F4-922F-D902-25E5-5A3F11275815}"/>
                  </a:ext>
                </a:extLst>
              </p:cNvPr>
              <p:cNvGrpSpPr/>
              <p:nvPr/>
            </p:nvGrpSpPr>
            <p:grpSpPr>
              <a:xfrm>
                <a:off x="3854179" y="1504013"/>
                <a:ext cx="1435643" cy="2135475"/>
                <a:chOff x="4050095" y="1387490"/>
                <a:chExt cx="1435643" cy="2135475"/>
              </a:xfrm>
            </p:grpSpPr>
            <p:sp>
              <p:nvSpPr>
                <p:cNvPr id="11" name="Rettangolo con angoli arrotondati 10">
                  <a:extLst>
                    <a:ext uri="{FF2B5EF4-FFF2-40B4-BE49-F238E27FC236}">
                      <a16:creationId xmlns:a16="http://schemas.microsoft.com/office/drawing/2014/main" id="{5A14DC00-5DED-D3C6-2541-A2A07C0B4B35}"/>
                    </a:ext>
                  </a:extLst>
                </p:cNvPr>
                <p:cNvSpPr/>
                <p:nvPr/>
              </p:nvSpPr>
              <p:spPr>
                <a:xfrm>
                  <a:off x="4337101" y="1387490"/>
                  <a:ext cx="861632" cy="1800210"/>
                </a:xfrm>
                <a:prstGeom prst="roundRect">
                  <a:avLst>
                    <a:gd name="adj" fmla="val 5521"/>
                  </a:avLst>
                </a:prstGeom>
                <a:solidFill>
                  <a:srgbClr val="15120D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pic>
              <p:nvPicPr>
                <p:cNvPr id="23" name="Immagine 22">
                  <a:extLst>
                    <a:ext uri="{FF2B5EF4-FFF2-40B4-BE49-F238E27FC236}">
                      <a16:creationId xmlns:a16="http://schemas.microsoft.com/office/drawing/2014/main" id="{6C35DD21-C100-D37F-8DB6-B6EB0C76D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3793" y="1907121"/>
                  <a:ext cx="760947" cy="760947"/>
                </a:xfrm>
                <a:prstGeom prst="rect">
                  <a:avLst/>
                </a:prstGeom>
              </p:spPr>
            </p:pic>
            <p:sp>
              <p:nvSpPr>
                <p:cNvPr id="24" name="TextBox 11817">
                  <a:extLst>
                    <a:ext uri="{FF2B5EF4-FFF2-40B4-BE49-F238E27FC236}">
                      <a16:creationId xmlns:a16="http://schemas.microsoft.com/office/drawing/2014/main" id="{F7E7E318-41A3-0585-BBFA-A493FFBA4E29}"/>
                    </a:ext>
                  </a:extLst>
                </p:cNvPr>
                <p:cNvSpPr txBox="1"/>
                <p:nvPr/>
              </p:nvSpPr>
              <p:spPr>
                <a:xfrm>
                  <a:off x="4050095" y="3269049"/>
                  <a:ext cx="143564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Mobile </a:t>
                  </a:r>
                  <a:r>
                    <a:rPr lang="en-US" sz="1050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Phone</a:t>
                  </a:r>
                  <a:endParaRPr lang="en-US" sz="105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cxnSp>
            <p:nvCxnSpPr>
              <p:cNvPr id="26" name="Straight Connector 19">
                <a:extLst>
                  <a:ext uri="{FF2B5EF4-FFF2-40B4-BE49-F238E27FC236}">
                    <a16:creationId xmlns:a16="http://schemas.microsoft.com/office/drawing/2014/main" id="{2F36796E-7A4A-DFD0-CCCF-8E3C11D8F4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71999" y="3014980"/>
                <a:ext cx="0" cy="392027"/>
              </a:xfrm>
              <a:prstGeom prst="line">
                <a:avLst/>
              </a:prstGeom>
              <a:ln w="19050" cap="rnd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F69AD0F3-C99B-5C9C-F1B5-59D4A461FCD4}"/>
                  </a:ext>
                </a:extLst>
              </p:cNvPr>
              <p:cNvSpPr/>
              <p:nvPr/>
            </p:nvSpPr>
            <p:spPr>
              <a:xfrm>
                <a:off x="4541386" y="1561866"/>
                <a:ext cx="70752" cy="7075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50FAB2C-8E65-C4A2-C584-B9A15FC9B688}"/>
                </a:ext>
              </a:extLst>
            </p:cNvPr>
            <p:cNvGrpSpPr/>
            <p:nvPr/>
          </p:nvGrpSpPr>
          <p:grpSpPr>
            <a:xfrm>
              <a:off x="1354716" y="602307"/>
              <a:ext cx="1438351" cy="1259675"/>
              <a:chOff x="1560688" y="416945"/>
              <a:chExt cx="1438351" cy="1259675"/>
            </a:xfrm>
          </p:grpSpPr>
          <p:grpSp>
            <p:nvGrpSpPr>
              <p:cNvPr id="2" name="Gruppo 1">
                <a:extLst>
                  <a:ext uri="{FF2B5EF4-FFF2-40B4-BE49-F238E27FC236}">
                    <a16:creationId xmlns:a16="http://schemas.microsoft.com/office/drawing/2014/main" id="{E6EBC657-C063-E58F-22E7-D01C74E115AB}"/>
                  </a:ext>
                </a:extLst>
              </p:cNvPr>
              <p:cNvGrpSpPr/>
              <p:nvPr/>
            </p:nvGrpSpPr>
            <p:grpSpPr>
              <a:xfrm>
                <a:off x="1690497" y="416945"/>
                <a:ext cx="1181440" cy="801198"/>
                <a:chOff x="1690498" y="416945"/>
                <a:chExt cx="1181440" cy="801198"/>
              </a:xfrm>
            </p:grpSpPr>
            <p:pic>
              <p:nvPicPr>
                <p:cNvPr id="7" name="Elemento grafico 6">
                  <a:extLst>
                    <a:ext uri="{FF2B5EF4-FFF2-40B4-BE49-F238E27FC236}">
                      <a16:creationId xmlns:a16="http://schemas.microsoft.com/office/drawing/2014/main" id="{4141B153-C941-748C-5853-D510BCEEC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b="34832"/>
                <a:stretch/>
              </p:blipFill>
              <p:spPr>
                <a:xfrm>
                  <a:off x="1690498" y="416945"/>
                  <a:ext cx="1181440" cy="769915"/>
                </a:xfrm>
                <a:prstGeom prst="rect">
                  <a:avLst/>
                </a:prstGeom>
              </p:spPr>
            </p:pic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CF47139D-903D-E5D8-E33C-5F2ECB5B870D}"/>
                    </a:ext>
                  </a:extLst>
                </p:cNvPr>
                <p:cNvSpPr/>
                <p:nvPr/>
              </p:nvSpPr>
              <p:spPr>
                <a:xfrm>
                  <a:off x="1842605" y="921038"/>
                  <a:ext cx="133317" cy="297105"/>
                </a:xfrm>
                <a:prstGeom prst="rect">
                  <a:avLst/>
                </a:prstGeom>
                <a:solidFill>
                  <a:srgbClr val="15120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ttangolo 50">
                  <a:extLst>
                    <a:ext uri="{FF2B5EF4-FFF2-40B4-BE49-F238E27FC236}">
                      <a16:creationId xmlns:a16="http://schemas.microsoft.com/office/drawing/2014/main" id="{F907FE5F-2B12-4E61-DC04-7557F7209EE5}"/>
                    </a:ext>
                  </a:extLst>
                </p:cNvPr>
                <p:cNvSpPr/>
                <p:nvPr/>
              </p:nvSpPr>
              <p:spPr>
                <a:xfrm>
                  <a:off x="2580084" y="921038"/>
                  <a:ext cx="133317" cy="297105"/>
                </a:xfrm>
                <a:prstGeom prst="rect">
                  <a:avLst/>
                </a:prstGeom>
                <a:solidFill>
                  <a:srgbClr val="15120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52" name="TextBox 11817">
                <a:extLst>
                  <a:ext uri="{FF2B5EF4-FFF2-40B4-BE49-F238E27FC236}">
                    <a16:creationId xmlns:a16="http://schemas.microsoft.com/office/drawing/2014/main" id="{2CD63333-DCF6-26CB-DF75-D602E51806E0}"/>
                  </a:ext>
                </a:extLst>
              </p:cNvPr>
              <p:cNvSpPr txBox="1"/>
              <p:nvPr/>
            </p:nvSpPr>
            <p:spPr>
              <a:xfrm>
                <a:off x="1563396" y="1249427"/>
                <a:ext cx="143564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EEG</a:t>
                </a:r>
              </a:p>
            </p:txBody>
          </p:sp>
          <p:sp>
            <p:nvSpPr>
              <p:cNvPr id="53" name="TextBox 11817">
                <a:extLst>
                  <a:ext uri="{FF2B5EF4-FFF2-40B4-BE49-F238E27FC236}">
                    <a16:creationId xmlns:a16="http://schemas.microsoft.com/office/drawing/2014/main" id="{18C83790-FC66-7024-6666-28E081A0D9B3}"/>
                  </a:ext>
                </a:extLst>
              </p:cNvPr>
              <p:cNvSpPr txBox="1"/>
              <p:nvPr/>
            </p:nvSpPr>
            <p:spPr>
              <a:xfrm>
                <a:off x="1560688" y="1445788"/>
                <a:ext cx="14356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noProof="0" err="1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MindRove</a:t>
                </a:r>
                <a:r>
                  <a:rPr lang="en-US" sz="9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ARC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FD59B60-428F-47A7-E6AC-109EF7739CEC}"/>
                </a:ext>
              </a:extLst>
            </p:cNvPr>
            <p:cNvGrpSpPr/>
            <p:nvPr/>
          </p:nvGrpSpPr>
          <p:grpSpPr>
            <a:xfrm>
              <a:off x="260103" y="2523092"/>
              <a:ext cx="3619930" cy="2433733"/>
              <a:chOff x="476002" y="2377329"/>
              <a:chExt cx="3619930" cy="2433733"/>
            </a:xfrm>
          </p:grpSpPr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7DACF37B-2394-0FAF-1A1B-904D77D32651}"/>
                  </a:ext>
                </a:extLst>
              </p:cNvPr>
              <p:cNvGrpSpPr/>
              <p:nvPr/>
            </p:nvGrpSpPr>
            <p:grpSpPr>
              <a:xfrm>
                <a:off x="476002" y="3924193"/>
                <a:ext cx="1435643" cy="721101"/>
                <a:chOff x="272184" y="4149630"/>
                <a:chExt cx="1435643" cy="721101"/>
              </a:xfrm>
            </p:grpSpPr>
            <p:pic>
              <p:nvPicPr>
                <p:cNvPr id="13" name="Immagine 12" descr="Immagine che contiene cuore, Elementi grafici, simbolo, clipart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52C7E57A-91F1-4B5C-4C30-D82D6887A1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2566" y="4149630"/>
                  <a:ext cx="474880" cy="474880"/>
                </a:xfrm>
                <a:prstGeom prst="rect">
                  <a:avLst/>
                </a:prstGeom>
              </p:spPr>
            </p:pic>
            <p:sp>
              <p:nvSpPr>
                <p:cNvPr id="8" name="TextBox 11817">
                  <a:extLst>
                    <a:ext uri="{FF2B5EF4-FFF2-40B4-BE49-F238E27FC236}">
                      <a16:creationId xmlns:a16="http://schemas.microsoft.com/office/drawing/2014/main" id="{7598EBD0-5BFD-C1D4-9D99-8EB48D5D2515}"/>
                    </a:ext>
                  </a:extLst>
                </p:cNvPr>
                <p:cNvSpPr txBox="1"/>
                <p:nvPr/>
              </p:nvSpPr>
              <p:spPr>
                <a:xfrm>
                  <a:off x="272184" y="4624510"/>
                  <a:ext cx="14356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Heart </a:t>
                  </a:r>
                  <a:r>
                    <a:rPr lang="en-US" sz="1000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Rate</a:t>
                  </a:r>
                  <a:r>
                    <a:rPr lang="en-US" sz="10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3C9F3208-C252-08C0-AF4E-6EE7FC0736D6}"/>
                  </a:ext>
                </a:extLst>
              </p:cNvPr>
              <p:cNvGrpSpPr/>
              <p:nvPr/>
            </p:nvGrpSpPr>
            <p:grpSpPr>
              <a:xfrm>
                <a:off x="2660289" y="3924193"/>
                <a:ext cx="1435643" cy="886869"/>
                <a:chOff x="1297278" y="4143916"/>
                <a:chExt cx="1435643" cy="886869"/>
              </a:xfrm>
            </p:grpSpPr>
            <p:pic>
              <p:nvPicPr>
                <p:cNvPr id="5" name="Immagine 4" descr="Immagine che contiene Elementi grafici, creatività, design, astronomia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89CF3EC8-CC3E-8087-B259-872ACC5AE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7660" y="4143916"/>
                  <a:ext cx="474880" cy="474880"/>
                </a:xfrm>
                <a:prstGeom prst="rect">
                  <a:avLst/>
                </a:prstGeom>
              </p:spPr>
            </p:pic>
            <p:sp>
              <p:nvSpPr>
                <p:cNvPr id="12" name="TextBox 11817">
                  <a:extLst>
                    <a:ext uri="{FF2B5EF4-FFF2-40B4-BE49-F238E27FC236}">
                      <a16:creationId xmlns:a16="http://schemas.microsoft.com/office/drawing/2014/main" id="{1A0F8A58-B96D-843E-CC79-74C68F3E1AAE}"/>
                    </a:ext>
                  </a:extLst>
                </p:cNvPr>
                <p:cNvSpPr txBox="1"/>
                <p:nvPr/>
              </p:nvSpPr>
              <p:spPr>
                <a:xfrm>
                  <a:off x="1297278" y="4630675"/>
                  <a:ext cx="14356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Electrodermal</a:t>
                  </a:r>
                  <a:r>
                    <a:rPr lang="en-US" sz="1000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Activity</a:t>
                  </a:r>
                  <a:endParaRPr lang="en-US" sz="100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58797FE6-FF1D-0FD4-6B93-F38841748911}"/>
                  </a:ext>
                </a:extLst>
              </p:cNvPr>
              <p:cNvSpPr/>
              <p:nvPr/>
            </p:nvSpPr>
            <p:spPr>
              <a:xfrm rot="5400000" flipV="1">
                <a:off x="2169875" y="2605179"/>
                <a:ext cx="222686" cy="2188333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1750" cap="rnd">
                <a:solidFill>
                  <a:srgbClr val="FEF9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688AC38C-0D90-5AD1-602E-66FB53903FA0}"/>
                  </a:ext>
                </a:extLst>
              </p:cNvPr>
              <p:cNvGrpSpPr/>
              <p:nvPr/>
            </p:nvGrpSpPr>
            <p:grpSpPr>
              <a:xfrm>
                <a:off x="1570615" y="2377329"/>
                <a:ext cx="1435643" cy="984968"/>
                <a:chOff x="2381701" y="2118060"/>
                <a:chExt cx="1435643" cy="984968"/>
              </a:xfrm>
            </p:grpSpPr>
            <p:pic>
              <p:nvPicPr>
                <p:cNvPr id="15" name="Immagine 14">
                  <a:extLst>
                    <a:ext uri="{FF2B5EF4-FFF2-40B4-BE49-F238E27FC236}">
                      <a16:creationId xmlns:a16="http://schemas.microsoft.com/office/drawing/2014/main" id="{FFB815A2-EDB0-BB32-4CAD-A0B4780D8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0769" y="2118060"/>
                  <a:ext cx="717506" cy="717506"/>
                </a:xfrm>
                <a:prstGeom prst="rect">
                  <a:avLst/>
                </a:prstGeom>
              </p:spPr>
            </p:pic>
            <p:sp>
              <p:nvSpPr>
                <p:cNvPr id="19" name="TextBox 11817">
                  <a:extLst>
                    <a:ext uri="{FF2B5EF4-FFF2-40B4-BE49-F238E27FC236}">
                      <a16:creationId xmlns:a16="http://schemas.microsoft.com/office/drawing/2014/main" id="{8DC02D30-2887-1A7B-580C-AC6050FD0760}"/>
                    </a:ext>
                  </a:extLst>
                </p:cNvPr>
                <p:cNvSpPr txBox="1"/>
                <p:nvPr/>
              </p:nvSpPr>
              <p:spPr>
                <a:xfrm>
                  <a:off x="2381701" y="2849112"/>
                  <a:ext cx="143564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Smartwatch</a:t>
                  </a:r>
                </a:p>
              </p:txBody>
            </p:sp>
          </p:grpSp>
          <p:sp>
            <p:nvSpPr>
              <p:cNvPr id="56" name="TextBox 11817">
                <a:extLst>
                  <a:ext uri="{FF2B5EF4-FFF2-40B4-BE49-F238E27FC236}">
                    <a16:creationId xmlns:a16="http://schemas.microsoft.com/office/drawing/2014/main" id="{3AA7D5C5-7499-E1EC-74C2-F36FE833B470}"/>
                  </a:ext>
                </a:extLst>
              </p:cNvPr>
              <p:cNvSpPr txBox="1"/>
              <p:nvPr/>
            </p:nvSpPr>
            <p:spPr>
              <a:xfrm>
                <a:off x="1570615" y="3307584"/>
                <a:ext cx="14356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Google Pixel Watch 2</a:t>
                </a:r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C1EF05C6-4BA8-A4F2-9296-46DC7B29BBCF}"/>
                </a:ext>
              </a:extLst>
            </p:cNvPr>
            <p:cNvGrpSpPr/>
            <p:nvPr/>
          </p:nvGrpSpPr>
          <p:grpSpPr>
            <a:xfrm>
              <a:off x="5661970" y="1895300"/>
              <a:ext cx="1435644" cy="1352900"/>
              <a:chOff x="5714401" y="1980598"/>
              <a:chExt cx="1435644" cy="1352900"/>
            </a:xfrm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74252A6C-0650-2ABC-7D4F-3694A7592BDA}"/>
                  </a:ext>
                </a:extLst>
              </p:cNvPr>
              <p:cNvGrpSpPr/>
              <p:nvPr/>
            </p:nvGrpSpPr>
            <p:grpSpPr>
              <a:xfrm>
                <a:off x="5714402" y="1980598"/>
                <a:ext cx="1435643" cy="1182304"/>
                <a:chOff x="6837467" y="968298"/>
                <a:chExt cx="1435643" cy="1182304"/>
              </a:xfrm>
            </p:grpSpPr>
            <p:pic>
              <p:nvPicPr>
                <p:cNvPr id="1026" name="Picture 2" descr="Welcome to Flask — Flask Documentation (3.1.x)">
                  <a:extLst>
                    <a:ext uri="{FF2B5EF4-FFF2-40B4-BE49-F238E27FC236}">
                      <a16:creationId xmlns:a16="http://schemas.microsoft.com/office/drawing/2014/main" id="{ABC0521C-C354-A078-51F0-D18E19C19D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13"/>
                <a:stretch/>
              </p:blipFill>
              <p:spPr bwMode="auto">
                <a:xfrm>
                  <a:off x="7130686" y="968298"/>
                  <a:ext cx="849207" cy="848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11817">
                  <a:extLst>
                    <a:ext uri="{FF2B5EF4-FFF2-40B4-BE49-F238E27FC236}">
                      <a16:creationId xmlns:a16="http://schemas.microsoft.com/office/drawing/2014/main" id="{0A059017-B821-1218-97A7-DC07E03D6789}"/>
                    </a:ext>
                  </a:extLst>
                </p:cNvPr>
                <p:cNvSpPr txBox="1"/>
                <p:nvPr/>
              </p:nvSpPr>
              <p:spPr>
                <a:xfrm>
                  <a:off x="6837467" y="1896686"/>
                  <a:ext cx="143564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Backend</a:t>
                  </a:r>
                </a:p>
              </p:txBody>
            </p:sp>
          </p:grpSp>
          <p:sp>
            <p:nvSpPr>
              <p:cNvPr id="57" name="TextBox 11817">
                <a:extLst>
                  <a:ext uri="{FF2B5EF4-FFF2-40B4-BE49-F238E27FC236}">
                    <a16:creationId xmlns:a16="http://schemas.microsoft.com/office/drawing/2014/main" id="{D2BB8F45-182B-C96B-FC9C-C4C97B0B4B48}"/>
                  </a:ext>
                </a:extLst>
              </p:cNvPr>
              <p:cNvSpPr txBox="1"/>
              <p:nvPr/>
            </p:nvSpPr>
            <p:spPr>
              <a:xfrm>
                <a:off x="5714401" y="3102666"/>
                <a:ext cx="14356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Flask</a:t>
                </a:r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E45EBC4-8EA5-4603-57FC-EF790DD0B18B}"/>
                </a:ext>
              </a:extLst>
            </p:cNvPr>
            <p:cNvGrpSpPr/>
            <p:nvPr/>
          </p:nvGrpSpPr>
          <p:grpSpPr>
            <a:xfrm>
              <a:off x="7523946" y="1771019"/>
              <a:ext cx="1435643" cy="1601461"/>
              <a:chOff x="7551040" y="1861981"/>
              <a:chExt cx="1435643" cy="1601461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E9054C5E-FDB0-6C3E-4645-2A5F1750E831}"/>
                  </a:ext>
                </a:extLst>
              </p:cNvPr>
              <p:cNvGrpSpPr/>
              <p:nvPr/>
            </p:nvGrpSpPr>
            <p:grpSpPr>
              <a:xfrm>
                <a:off x="7838046" y="1861981"/>
                <a:ext cx="861631" cy="1104794"/>
                <a:chOff x="7226816" y="1296543"/>
                <a:chExt cx="964684" cy="1236930"/>
              </a:xfrm>
            </p:grpSpPr>
            <p:grpSp>
              <p:nvGrpSpPr>
                <p:cNvPr id="39" name="Gruppo 38">
                  <a:extLst>
                    <a:ext uri="{FF2B5EF4-FFF2-40B4-BE49-F238E27FC236}">
                      <a16:creationId xmlns:a16="http://schemas.microsoft.com/office/drawing/2014/main" id="{B15FF025-D752-FEBD-895A-B44E6F855136}"/>
                    </a:ext>
                  </a:extLst>
                </p:cNvPr>
                <p:cNvGrpSpPr/>
                <p:nvPr/>
              </p:nvGrpSpPr>
              <p:grpSpPr>
                <a:xfrm>
                  <a:off x="7226816" y="1296543"/>
                  <a:ext cx="964684" cy="1236930"/>
                  <a:chOff x="7226816" y="1290151"/>
                  <a:chExt cx="988906" cy="1243323"/>
                </a:xfrm>
              </p:grpSpPr>
              <p:sp>
                <p:nvSpPr>
                  <p:cNvPr id="37" name="Disco magnetico 36">
                    <a:extLst>
                      <a:ext uri="{FF2B5EF4-FFF2-40B4-BE49-F238E27FC236}">
                        <a16:creationId xmlns:a16="http://schemas.microsoft.com/office/drawing/2014/main" id="{BDDB1F7A-0FCE-2308-66D2-F0EECE5C5F95}"/>
                      </a:ext>
                    </a:extLst>
                  </p:cNvPr>
                  <p:cNvSpPr/>
                  <p:nvPr/>
                </p:nvSpPr>
                <p:spPr>
                  <a:xfrm>
                    <a:off x="7226816" y="1784867"/>
                    <a:ext cx="988906" cy="748607"/>
                  </a:xfrm>
                  <a:prstGeom prst="flowChartMagneticDisk">
                    <a:avLst/>
                  </a:prstGeom>
                  <a:solidFill>
                    <a:srgbClr val="15120D"/>
                  </a:solidFill>
                  <a:ln w="19050">
                    <a:solidFill>
                      <a:srgbClr val="FEF9E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  <p:sp>
                <p:nvSpPr>
                  <p:cNvPr id="38" name="Disco magnetico 37">
                    <a:extLst>
                      <a:ext uri="{FF2B5EF4-FFF2-40B4-BE49-F238E27FC236}">
                        <a16:creationId xmlns:a16="http://schemas.microsoft.com/office/drawing/2014/main" id="{4DEF4BA6-2BD2-E0C5-8477-FC87FC0E6CA4}"/>
                      </a:ext>
                    </a:extLst>
                  </p:cNvPr>
                  <p:cNvSpPr/>
                  <p:nvPr/>
                </p:nvSpPr>
                <p:spPr>
                  <a:xfrm>
                    <a:off x="7226816" y="1290151"/>
                    <a:ext cx="988906" cy="748607"/>
                  </a:xfrm>
                  <a:prstGeom prst="flowChartMagneticDisk">
                    <a:avLst/>
                  </a:prstGeom>
                  <a:solidFill>
                    <a:srgbClr val="15120D"/>
                  </a:solidFill>
                  <a:ln w="19050">
                    <a:solidFill>
                      <a:srgbClr val="FEF9E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</p:grpSp>
            <p:pic>
              <p:nvPicPr>
                <p:cNvPr id="2050" name="Picture 2" descr="Cos'è MySQL e a cosa serve">
                  <a:extLst>
                    <a:ext uri="{FF2B5EF4-FFF2-40B4-BE49-F238E27FC236}">
                      <a16:creationId xmlns:a16="http://schemas.microsoft.com/office/drawing/2014/main" id="{CE01FF11-4941-DFAC-6058-74748051C3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17810" y="1503357"/>
                  <a:ext cx="806918" cy="5379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TextBox 11817">
                <a:extLst>
                  <a:ext uri="{FF2B5EF4-FFF2-40B4-BE49-F238E27FC236}">
                    <a16:creationId xmlns:a16="http://schemas.microsoft.com/office/drawing/2014/main" id="{2911C731-FE7D-4673-ACE5-6FCD4E4B05F7}"/>
                  </a:ext>
                </a:extLst>
              </p:cNvPr>
              <p:cNvSpPr txBox="1"/>
              <p:nvPr/>
            </p:nvSpPr>
            <p:spPr>
              <a:xfrm>
                <a:off x="7551040" y="3027602"/>
                <a:ext cx="143564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Database</a:t>
                </a:r>
              </a:p>
            </p:txBody>
          </p:sp>
          <p:sp>
            <p:nvSpPr>
              <p:cNvPr id="58" name="TextBox 11817">
                <a:extLst>
                  <a:ext uri="{FF2B5EF4-FFF2-40B4-BE49-F238E27FC236}">
                    <a16:creationId xmlns:a16="http://schemas.microsoft.com/office/drawing/2014/main" id="{06D34715-4DE2-9E5D-9519-C322BF5B1E9F}"/>
                  </a:ext>
                </a:extLst>
              </p:cNvPr>
              <p:cNvSpPr txBox="1"/>
              <p:nvPr/>
            </p:nvSpPr>
            <p:spPr>
              <a:xfrm>
                <a:off x="7551040" y="3232610"/>
                <a:ext cx="14356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MySQL</a:t>
                </a:r>
              </a:p>
            </p:txBody>
          </p:sp>
        </p:grpSp>
      </p:grpSp>
      <p:sp>
        <p:nvSpPr>
          <p:cNvPr id="31" name="Google Shape;8949;p96">
            <a:extLst>
              <a:ext uri="{FF2B5EF4-FFF2-40B4-BE49-F238E27FC236}">
                <a16:creationId xmlns:a16="http://schemas.microsoft.com/office/drawing/2014/main" id="{08B68CB3-FEAE-9651-3F10-8E215E90BEBF}"/>
              </a:ext>
            </a:extLst>
          </p:cNvPr>
          <p:cNvSpPr/>
          <p:nvPr/>
        </p:nvSpPr>
        <p:spPr>
          <a:xfrm rot="17209272">
            <a:off x="7192853" y="3263106"/>
            <a:ext cx="4086770" cy="44192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AB509B34-C114-BBCD-E790-0E6F38225E63}"/>
              </a:ext>
            </a:extLst>
          </p:cNvPr>
          <p:cNvSpPr/>
          <p:nvPr/>
        </p:nvSpPr>
        <p:spPr>
          <a:xfrm>
            <a:off x="1622174" y="2461361"/>
            <a:ext cx="378076" cy="390589"/>
          </a:xfrm>
          <a:prstGeom prst="roundRect">
            <a:avLst>
              <a:gd name="adj" fmla="val 24445"/>
            </a:avLst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9268BD22-215D-8CF9-EB3F-34383FC0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2" y="2532930"/>
            <a:ext cx="232623" cy="2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67;p88">
            <a:extLst>
              <a:ext uri="{FF2B5EF4-FFF2-40B4-BE49-F238E27FC236}">
                <a16:creationId xmlns:a16="http://schemas.microsoft.com/office/drawing/2014/main" id="{09450AC9-A1D5-8B21-11D2-972F64D4E578}"/>
              </a:ext>
            </a:extLst>
          </p:cNvPr>
          <p:cNvSpPr txBox="1">
            <a:spLocks/>
          </p:cNvSpPr>
          <p:nvPr/>
        </p:nvSpPr>
        <p:spPr>
          <a:xfrm>
            <a:off x="935962" y="214277"/>
            <a:ext cx="4041196" cy="49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500"/>
              </a:spcAft>
              <a:buFont typeface="Lato"/>
              <a:buNone/>
            </a:pPr>
            <a:r>
              <a:rPr lang="en-US" sz="1700" spc="300" noProof="0">
                <a:solidFill>
                  <a:srgbClr val="15120D"/>
                </a:solidFill>
              </a:rPr>
              <a:t>Companion </a:t>
            </a:r>
            <a:r>
              <a:rPr lang="en-US" sz="1700" b="1" spc="300" noProof="0">
                <a:solidFill>
                  <a:srgbClr val="15120D"/>
                </a:solidFill>
              </a:rPr>
              <a:t>Application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BEF492-9B0A-93F9-D167-63A2B01EC1D4}"/>
              </a:ext>
            </a:extLst>
          </p:cNvPr>
          <p:cNvCxnSpPr>
            <a:cxnSpLocks/>
          </p:cNvCxnSpPr>
          <p:nvPr/>
        </p:nvCxnSpPr>
        <p:spPr>
          <a:xfrm>
            <a:off x="1074931" y="699872"/>
            <a:ext cx="376325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8949;p96">
            <a:extLst>
              <a:ext uri="{FF2B5EF4-FFF2-40B4-BE49-F238E27FC236}">
                <a16:creationId xmlns:a16="http://schemas.microsoft.com/office/drawing/2014/main" id="{2671ACF3-1098-0235-7B32-DA4CFE901EE3}"/>
              </a:ext>
            </a:extLst>
          </p:cNvPr>
          <p:cNvSpPr/>
          <p:nvPr/>
        </p:nvSpPr>
        <p:spPr>
          <a:xfrm rot="15040691">
            <a:off x="6137871" y="959595"/>
            <a:ext cx="7091752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5" name="Google Shape;8949;p96">
            <a:extLst>
              <a:ext uri="{FF2B5EF4-FFF2-40B4-BE49-F238E27FC236}">
                <a16:creationId xmlns:a16="http://schemas.microsoft.com/office/drawing/2014/main" id="{561167ED-B8F8-DAFE-96E8-20A84D00B149}"/>
              </a:ext>
            </a:extLst>
          </p:cNvPr>
          <p:cNvSpPr/>
          <p:nvPr/>
        </p:nvSpPr>
        <p:spPr>
          <a:xfrm rot="4394728">
            <a:off x="-1618240" y="-533771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FB1905F9-35AB-E25A-88D5-D3A0BAC9B698}"/>
              </a:ext>
            </a:extLst>
          </p:cNvPr>
          <p:cNvSpPr/>
          <p:nvPr/>
        </p:nvSpPr>
        <p:spPr>
          <a:xfrm rot="1008228">
            <a:off x="1087560" y="4366812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8" name="Google Shape;6111;p62">
            <a:extLst>
              <a:ext uri="{FF2B5EF4-FFF2-40B4-BE49-F238E27FC236}">
                <a16:creationId xmlns:a16="http://schemas.microsoft.com/office/drawing/2014/main" id="{BB9DAF52-9120-B35B-2B7D-B8113E1E7AB2}"/>
              </a:ext>
            </a:extLst>
          </p:cNvPr>
          <p:cNvSpPr txBox="1">
            <a:spLocks/>
          </p:cNvSpPr>
          <p:nvPr/>
        </p:nvSpPr>
        <p:spPr>
          <a:xfrm>
            <a:off x="137305" y="4586642"/>
            <a:ext cx="421610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b="1" noProof="0">
                <a:solidFill>
                  <a:schemeClr val="tx1"/>
                </a:solidFill>
              </a:rPr>
              <a:t>Splash</a:t>
            </a:r>
            <a:r>
              <a:rPr lang="en-US" sz="1100" noProof="0">
                <a:solidFill>
                  <a:schemeClr val="tx1"/>
                </a:solidFill>
              </a:rPr>
              <a:t> Screen</a:t>
            </a:r>
          </a:p>
        </p:txBody>
      </p:sp>
      <p:pic>
        <p:nvPicPr>
          <p:cNvPr id="9" name="Immagine 5" descr="Immagine che contiene clipart, creatività,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17641925-21FC-7E1F-5C43-C5FCB8E81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21" y="3541440"/>
            <a:ext cx="1022713" cy="10227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D1DEA5-687C-FAB2-555C-B35408C7B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010" y="708076"/>
            <a:ext cx="2910697" cy="2910697"/>
          </a:xfrm>
          <a:prstGeom prst="rect">
            <a:avLst/>
          </a:prstGeom>
        </p:spPr>
      </p:pic>
      <p:pic>
        <p:nvPicPr>
          <p:cNvPr id="10" name="splash screen">
            <a:hlinkClick r:id="" action="ppaction://media"/>
            <a:extLst>
              <a:ext uri="{FF2B5EF4-FFF2-40B4-BE49-F238E27FC236}">
                <a16:creationId xmlns:a16="http://schemas.microsoft.com/office/drawing/2014/main" id="{A8235A8C-FF2D-F824-F840-33180AE324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33" end="2136.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1620" y="1446134"/>
            <a:ext cx="1424940" cy="1424940"/>
          </a:xfrm>
          <a:prstGeom prst="flowChartConnector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C4B1F1-B77A-D7C6-C9D4-4A2342423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2000" y="708076"/>
            <a:ext cx="2910697" cy="2910697"/>
          </a:xfrm>
          <a:prstGeom prst="rect">
            <a:avLst/>
          </a:prstGeom>
        </p:spPr>
      </p:pic>
      <p:pic>
        <p:nvPicPr>
          <p:cNvPr id="12" name="home_comp_app">
            <a:hlinkClick r:id="" action="ppaction://media"/>
            <a:extLst>
              <a:ext uri="{FF2B5EF4-FFF2-40B4-BE49-F238E27FC236}">
                <a16:creationId xmlns:a16="http://schemas.microsoft.com/office/drawing/2014/main" id="{236E1B3D-0C6A-C05C-C0CD-75871DDA72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7605" end="2129.099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4878" y="1450955"/>
            <a:ext cx="1424940" cy="1424940"/>
          </a:xfrm>
          <a:prstGeom prst="flowChartConnector">
            <a:avLst/>
          </a:prstGeom>
        </p:spPr>
      </p:pic>
      <p:sp>
        <p:nvSpPr>
          <p:cNvPr id="13" name="Google Shape;8949;p96">
            <a:extLst>
              <a:ext uri="{FF2B5EF4-FFF2-40B4-BE49-F238E27FC236}">
                <a16:creationId xmlns:a16="http://schemas.microsoft.com/office/drawing/2014/main" id="{F470F763-D020-C6F1-6001-E5E5A1167E87}"/>
              </a:ext>
            </a:extLst>
          </p:cNvPr>
          <p:cNvSpPr/>
          <p:nvPr/>
        </p:nvSpPr>
        <p:spPr>
          <a:xfrm rot="1008228">
            <a:off x="4877203" y="4366809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4" name="Google Shape;6111;p62">
            <a:extLst>
              <a:ext uri="{FF2B5EF4-FFF2-40B4-BE49-F238E27FC236}">
                <a16:creationId xmlns:a16="http://schemas.microsoft.com/office/drawing/2014/main" id="{64E52C37-29AB-2B15-D336-D258BECA383B}"/>
              </a:ext>
            </a:extLst>
          </p:cNvPr>
          <p:cNvSpPr txBox="1">
            <a:spLocks/>
          </p:cNvSpPr>
          <p:nvPr/>
        </p:nvSpPr>
        <p:spPr>
          <a:xfrm>
            <a:off x="3919294" y="4586642"/>
            <a:ext cx="421610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b="1" noProof="0">
                <a:solidFill>
                  <a:schemeClr val="tx1"/>
                </a:solidFill>
              </a:rPr>
              <a:t>Main </a:t>
            </a:r>
            <a:r>
              <a:rPr lang="en-US" sz="1100" noProof="0">
                <a:solidFill>
                  <a:schemeClr val="tx1"/>
                </a:solidFill>
              </a:rPr>
              <a:t>Screen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AAFDBF-0728-C207-A5E7-0BD5DD4F05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660" y="3756722"/>
            <a:ext cx="784015" cy="7840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FBFDFB-DB82-16DC-4290-0B4DAAEF23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3298" y="74173"/>
            <a:ext cx="749933" cy="749933"/>
          </a:xfrm>
          <a:prstGeom prst="rect">
            <a:avLst/>
          </a:prstGeom>
        </p:spPr>
      </p:pic>
      <p:sp>
        <p:nvSpPr>
          <p:cNvPr id="24" name="Google Shape;8767;p88">
            <a:extLst>
              <a:ext uri="{FF2B5EF4-FFF2-40B4-BE49-F238E27FC236}">
                <a16:creationId xmlns:a16="http://schemas.microsoft.com/office/drawing/2014/main" id="{F5D7CA01-3B19-8764-EED8-42E4E36DA775}"/>
              </a:ext>
            </a:extLst>
          </p:cNvPr>
          <p:cNvSpPr txBox="1">
            <a:spLocks/>
          </p:cNvSpPr>
          <p:nvPr/>
        </p:nvSpPr>
        <p:spPr>
          <a:xfrm>
            <a:off x="5777666" y="710232"/>
            <a:ext cx="4041196" cy="49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500"/>
              </a:spcAft>
              <a:buFont typeface="Lato"/>
              <a:buNone/>
            </a:pPr>
            <a:r>
              <a:rPr lang="en-US" sz="1200" noProof="0">
                <a:solidFill>
                  <a:srgbClr val="15120D"/>
                </a:solidFill>
              </a:rPr>
              <a:t>Powered by </a:t>
            </a:r>
            <a:r>
              <a:rPr lang="en-US" sz="1200" b="1" noProof="0">
                <a:solidFill>
                  <a:srgbClr val="15120D"/>
                </a:solidFill>
              </a:rPr>
              <a:t>WearOS</a:t>
            </a:r>
          </a:p>
        </p:txBody>
      </p:sp>
    </p:spTree>
    <p:extLst>
      <p:ext uri="{BB962C8B-B14F-4D97-AF65-F5344CB8AC3E}">
        <p14:creationId xmlns:p14="http://schemas.microsoft.com/office/powerpoint/2010/main" val="16534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9A7DF-C5F0-4225-C2E1-640F8517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49;p96">
            <a:extLst>
              <a:ext uri="{FF2B5EF4-FFF2-40B4-BE49-F238E27FC236}">
                <a16:creationId xmlns:a16="http://schemas.microsoft.com/office/drawing/2014/main" id="{14507C06-07DA-D12A-2D16-29CC790063E3}"/>
              </a:ext>
            </a:extLst>
          </p:cNvPr>
          <p:cNvSpPr/>
          <p:nvPr/>
        </p:nvSpPr>
        <p:spPr>
          <a:xfrm rot="10800000" flipH="1">
            <a:off x="-2774583" y="-36838"/>
            <a:ext cx="6588333" cy="632559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EF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9B7727-1A0D-8D9D-5453-F4FCEF01F6E0}"/>
              </a:ext>
            </a:extLst>
          </p:cNvPr>
          <p:cNvGrpSpPr>
            <a:grpSpLocks noChangeAspect="1"/>
          </p:cNvGrpSpPr>
          <p:nvPr/>
        </p:nvGrpSpPr>
        <p:grpSpPr>
          <a:xfrm>
            <a:off x="215158" y="2017540"/>
            <a:ext cx="2719537" cy="1108420"/>
            <a:chOff x="574954" y="2722008"/>
            <a:chExt cx="2192811" cy="8937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00F6C-FE77-B241-6E2C-4681CBC1DD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4954" y="2722008"/>
              <a:ext cx="893739" cy="893739"/>
              <a:chOff x="464949" y="1076162"/>
              <a:chExt cx="2488448" cy="2488448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3F8C2B6E-8414-5EC5-3C2E-6AE9DE094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949" y="1076162"/>
                <a:ext cx="2488448" cy="2488448"/>
              </a:xfrm>
              <a:prstGeom prst="rect">
                <a:avLst/>
              </a:prstGeom>
            </p:spPr>
          </p:pic>
          <p:pic>
            <p:nvPicPr>
              <p:cNvPr id="7" name="Picture 6" descr="A watch face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0E6CF7F7-AE05-3AC4-A9E9-B768F751A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677" y="1746098"/>
                <a:ext cx="1161404" cy="1161404"/>
              </a:xfrm>
              <a:prstGeom prst="rect">
                <a:avLst/>
              </a:prstGeom>
            </p:spPr>
          </p:pic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7AFE29-CF64-B0AD-1B82-07656271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02710" y="3248034"/>
              <a:ext cx="288555" cy="288555"/>
            </a:xfrm>
            <a:prstGeom prst="rect">
              <a:avLst/>
            </a:prstGeom>
          </p:spPr>
        </p:pic>
        <p:sp>
          <p:nvSpPr>
            <p:cNvPr id="13" name="Rettangolo con angoli arrotondati 4">
              <a:extLst>
                <a:ext uri="{FF2B5EF4-FFF2-40B4-BE49-F238E27FC236}">
                  <a16:creationId xmlns:a16="http://schemas.microsoft.com/office/drawing/2014/main" id="{4E341A1C-8FB7-447B-2C93-19734B79B493}"/>
                </a:ext>
              </a:extLst>
            </p:cNvPr>
            <p:cNvSpPr/>
            <p:nvPr/>
          </p:nvSpPr>
          <p:spPr>
            <a:xfrm>
              <a:off x="2399078" y="2860263"/>
              <a:ext cx="368687" cy="620988"/>
            </a:xfrm>
            <a:prstGeom prst="roundRect">
              <a:avLst>
                <a:gd name="adj" fmla="val 5521"/>
              </a:avLst>
            </a:prstGeom>
            <a:solidFill>
              <a:srgbClr val="15120D"/>
            </a:solidFill>
            <a:ln w="3492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026690-211A-869B-9523-FA4DBC8C880F}"/>
                </a:ext>
              </a:extLst>
            </p:cNvPr>
            <p:cNvCxnSpPr>
              <a:cxnSpLocks/>
            </p:cNvCxnSpPr>
            <p:nvPr/>
          </p:nvCxnSpPr>
          <p:spPr>
            <a:xfrm>
              <a:off x="1381795" y="3166998"/>
              <a:ext cx="930385" cy="188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8767;p88">
            <a:extLst>
              <a:ext uri="{FF2B5EF4-FFF2-40B4-BE49-F238E27FC236}">
                <a16:creationId xmlns:a16="http://schemas.microsoft.com/office/drawing/2014/main" id="{414B9D72-23C5-4888-32A8-D21B65845D9D}"/>
              </a:ext>
            </a:extLst>
          </p:cNvPr>
          <p:cNvSpPr txBox="1">
            <a:spLocks/>
          </p:cNvSpPr>
          <p:nvPr/>
        </p:nvSpPr>
        <p:spPr>
          <a:xfrm>
            <a:off x="4382077" y="115540"/>
            <a:ext cx="4041196" cy="49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500"/>
              </a:spcAft>
              <a:buFont typeface="Lato"/>
              <a:buNone/>
            </a:pPr>
            <a:r>
              <a:rPr lang="en-US" sz="1700" spc="300" noProof="0">
                <a:solidFill>
                  <a:srgbClr val="FEF9ED"/>
                </a:solidFill>
              </a:rPr>
              <a:t>Android</a:t>
            </a:r>
            <a:r>
              <a:rPr lang="en-US" sz="1700" b="1" spc="300" noProof="0">
                <a:solidFill>
                  <a:srgbClr val="FEF9ED"/>
                </a:solidFill>
              </a:rPr>
              <a:t> Wearable API</a:t>
            </a:r>
          </a:p>
        </p:txBody>
      </p:sp>
      <p:pic>
        <p:nvPicPr>
          <p:cNvPr id="43" name="Picture 42" descr="A puzzle piece with a missing piece&#10;&#10;AI-generated content may be incorrect.">
            <a:extLst>
              <a:ext uri="{FF2B5EF4-FFF2-40B4-BE49-F238E27FC236}">
                <a16:creationId xmlns:a16="http://schemas.microsoft.com/office/drawing/2014/main" id="{14BE6363-CA8D-C31D-BDA7-07CCD9BAF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76" y="1058906"/>
            <a:ext cx="633828" cy="6338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F96D394-85CA-4BC7-FE0E-853347719843}"/>
              </a:ext>
            </a:extLst>
          </p:cNvPr>
          <p:cNvSpPr txBox="1"/>
          <p:nvPr/>
        </p:nvSpPr>
        <p:spPr>
          <a:xfrm>
            <a:off x="4950404" y="1221931"/>
            <a:ext cx="306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EF9E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of Google Play Services</a:t>
            </a:r>
          </a:p>
        </p:txBody>
      </p:sp>
      <p:pic>
        <p:nvPicPr>
          <p:cNvPr id="46" name="Picture 45" descr="A blue chain with a black background&#10;&#10;AI-generated content may be incorrect.">
            <a:extLst>
              <a:ext uri="{FF2B5EF4-FFF2-40B4-BE49-F238E27FC236}">
                <a16:creationId xmlns:a16="http://schemas.microsoft.com/office/drawing/2014/main" id="{2C0B806A-6831-A0C1-458D-23B2CF5F4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076" y="2212650"/>
            <a:ext cx="633828" cy="6338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6EB415-C3B8-58CC-B19D-B5AEAF49416E}"/>
              </a:ext>
            </a:extLst>
          </p:cNvPr>
          <p:cNvSpPr txBox="1"/>
          <p:nvPr/>
        </p:nvSpPr>
        <p:spPr>
          <a:xfrm>
            <a:off x="4950404" y="2275141"/>
            <a:ext cx="3844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EF9E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a communication channel between wearable devices and connected handheld devices </a:t>
            </a:r>
          </a:p>
        </p:txBody>
      </p:sp>
      <p:pic>
        <p:nvPicPr>
          <p:cNvPr id="49" name="Picture 48" descr="A yellow envelope with a piece of paper in it&#10;&#10;AI-generated content may be incorrect.">
            <a:extLst>
              <a:ext uri="{FF2B5EF4-FFF2-40B4-BE49-F238E27FC236}">
                <a16:creationId xmlns:a16="http://schemas.microsoft.com/office/drawing/2014/main" id="{08F63565-7828-A7FC-9B96-0C450DE3A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163" y="3671655"/>
            <a:ext cx="633828" cy="6338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6094CA-61A6-6A78-925E-FE2CE1D259F0}"/>
              </a:ext>
            </a:extLst>
          </p:cNvPr>
          <p:cNvSpPr txBox="1"/>
          <p:nvPr/>
        </p:nvSpPr>
        <p:spPr>
          <a:xfrm>
            <a:off x="4950404" y="3615747"/>
            <a:ext cx="3844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EF9E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Message Client API is a part of the Android Wearable API that enables sending short, one-way, real-time messages between connected devices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B9CA8F-BFA7-4799-B26B-D300956BE389}"/>
              </a:ext>
            </a:extLst>
          </p:cNvPr>
          <p:cNvCxnSpPr>
            <a:cxnSpLocks/>
          </p:cNvCxnSpPr>
          <p:nvPr/>
        </p:nvCxnSpPr>
        <p:spPr>
          <a:xfrm>
            <a:off x="4820083" y="609339"/>
            <a:ext cx="316518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18A002B-0E36-7D52-16AB-D9007CEBA904}"/>
              </a:ext>
            </a:extLst>
          </p:cNvPr>
          <p:cNvSpPr txBox="1"/>
          <p:nvPr/>
        </p:nvSpPr>
        <p:spPr>
          <a:xfrm>
            <a:off x="394402" y="3031810"/>
            <a:ext cx="749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5120D"/>
              </a:buClr>
              <a:buSzPct val="125000"/>
            </a:pPr>
            <a:r>
              <a:rPr lang="en-US" sz="1100" b="1" noProof="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WearOS</a:t>
            </a:r>
            <a:endParaRPr lang="en-US" sz="1200" noProof="0">
              <a:solidFill>
                <a:srgbClr val="15120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C98964-F3DD-59E8-9A35-A78C47103298}"/>
              </a:ext>
            </a:extLst>
          </p:cNvPr>
          <p:cNvSpPr txBox="1"/>
          <p:nvPr/>
        </p:nvSpPr>
        <p:spPr>
          <a:xfrm>
            <a:off x="2349905" y="3015377"/>
            <a:ext cx="749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5120D"/>
              </a:buClr>
              <a:buSzPct val="125000"/>
            </a:pPr>
            <a:r>
              <a:rPr lang="en-US" sz="1100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Android</a:t>
            </a:r>
            <a:endParaRPr lang="en-US" sz="1200" noProof="0">
              <a:solidFill>
                <a:srgbClr val="15120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CA9F5CA-146B-A560-F1D4-5A5238B28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9091" y="1529708"/>
            <a:ext cx="465603" cy="46560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80BF8D2-EB59-C820-916A-1427180FA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736" y="1392715"/>
            <a:ext cx="749933" cy="749933"/>
          </a:xfrm>
          <a:prstGeom prst="rect">
            <a:avLst/>
          </a:prstGeom>
        </p:spPr>
      </p:pic>
      <p:sp>
        <p:nvSpPr>
          <p:cNvPr id="63" name="Google Shape;8949;p96">
            <a:extLst>
              <a:ext uri="{FF2B5EF4-FFF2-40B4-BE49-F238E27FC236}">
                <a16:creationId xmlns:a16="http://schemas.microsoft.com/office/drawing/2014/main" id="{BECE5A3D-1A1C-0F58-AC1A-E73EC0EF71F6}"/>
              </a:ext>
            </a:extLst>
          </p:cNvPr>
          <p:cNvSpPr/>
          <p:nvPr/>
        </p:nvSpPr>
        <p:spPr>
          <a:xfrm rot="16502719">
            <a:off x="6914847" y="3646885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2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34E0E-EE9E-6010-1D71-5C61217C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49;p96">
            <a:extLst>
              <a:ext uri="{FF2B5EF4-FFF2-40B4-BE49-F238E27FC236}">
                <a16:creationId xmlns:a16="http://schemas.microsoft.com/office/drawing/2014/main" id="{A9BDD7A9-8871-E34C-8BDD-4A18619AD334}"/>
              </a:ext>
            </a:extLst>
          </p:cNvPr>
          <p:cNvSpPr/>
          <p:nvPr/>
        </p:nvSpPr>
        <p:spPr>
          <a:xfrm rot="18463210" flipH="1">
            <a:off x="4297755" y="-407111"/>
            <a:ext cx="6987394" cy="632559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1512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8" name="Google Shape;8767;p88">
            <a:extLst>
              <a:ext uri="{FF2B5EF4-FFF2-40B4-BE49-F238E27FC236}">
                <a16:creationId xmlns:a16="http://schemas.microsoft.com/office/drawing/2014/main" id="{7C4F0B99-0434-019C-2943-7411F61FB87A}"/>
              </a:ext>
            </a:extLst>
          </p:cNvPr>
          <p:cNvSpPr txBox="1">
            <a:spLocks/>
          </p:cNvSpPr>
          <p:nvPr/>
        </p:nvSpPr>
        <p:spPr>
          <a:xfrm>
            <a:off x="1864941" y="133856"/>
            <a:ext cx="2707059" cy="49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500"/>
              </a:spcAft>
              <a:buFont typeface="Lato"/>
              <a:buNone/>
            </a:pPr>
            <a:r>
              <a:rPr lang="en-US" sz="1400" b="1" spc="300" noProof="0">
                <a:solidFill>
                  <a:srgbClr val="15120D"/>
                </a:solidFill>
              </a:rPr>
              <a:t>MINDROVE </a:t>
            </a:r>
            <a:r>
              <a:rPr lang="en-US" sz="1400" spc="300" noProof="0">
                <a:solidFill>
                  <a:srgbClr val="15120D"/>
                </a:solidFill>
              </a:rPr>
              <a:t>SDK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0B5CB7-B968-91D4-6FF0-5215AAC53BA6}"/>
              </a:ext>
            </a:extLst>
          </p:cNvPr>
          <p:cNvCxnSpPr>
            <a:cxnSpLocks/>
          </p:cNvCxnSpPr>
          <p:nvPr/>
        </p:nvCxnSpPr>
        <p:spPr>
          <a:xfrm>
            <a:off x="1613528" y="586092"/>
            <a:ext cx="316518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8949;p96">
            <a:extLst>
              <a:ext uri="{FF2B5EF4-FFF2-40B4-BE49-F238E27FC236}">
                <a16:creationId xmlns:a16="http://schemas.microsoft.com/office/drawing/2014/main" id="{0A6C9139-2CCE-9BE2-2E22-353625FFC5BA}"/>
              </a:ext>
            </a:extLst>
          </p:cNvPr>
          <p:cNvSpPr/>
          <p:nvPr/>
        </p:nvSpPr>
        <p:spPr>
          <a:xfrm rot="8181557">
            <a:off x="-2744928" y="4533786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2054" name="Picture 6" descr="MindRove">
            <a:extLst>
              <a:ext uri="{FF2B5EF4-FFF2-40B4-BE49-F238E27FC236}">
                <a16:creationId xmlns:a16="http://schemas.microsoft.com/office/drawing/2014/main" id="{27205DF1-6F3C-ADD8-968C-AB034C785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9" y="976881"/>
            <a:ext cx="577531" cy="57496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C0560A-7C45-7C9E-AC9A-A25B87900E40}"/>
              </a:ext>
            </a:extLst>
          </p:cNvPr>
          <p:cNvSpPr txBox="1"/>
          <p:nvPr/>
        </p:nvSpPr>
        <p:spPr>
          <a:xfrm>
            <a:off x="1312061" y="1117260"/>
            <a:ext cx="306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noProof="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Mindrove</a:t>
            </a: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SDK</a:t>
            </a: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2.0 for Android</a:t>
            </a:r>
          </a:p>
        </p:txBody>
      </p:sp>
      <p:pic>
        <p:nvPicPr>
          <p:cNvPr id="11" name="Picture 10" descr="A head with a brain with lines and dots&#10;&#10;AI-generated content may be incorrect.">
            <a:extLst>
              <a:ext uri="{FF2B5EF4-FFF2-40B4-BE49-F238E27FC236}">
                <a16:creationId xmlns:a16="http://schemas.microsoft.com/office/drawing/2014/main" id="{625943C5-CB68-2D12-DBF7-6E8DA03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098" y="1018295"/>
            <a:ext cx="1124823" cy="1124823"/>
          </a:xfrm>
          <a:prstGeom prst="rect">
            <a:avLst/>
          </a:prstGeom>
        </p:spPr>
      </p:pic>
      <p:sp>
        <p:nvSpPr>
          <p:cNvPr id="16" name="Rettangolo con angoli arrotondati 3">
            <a:extLst>
              <a:ext uri="{FF2B5EF4-FFF2-40B4-BE49-F238E27FC236}">
                <a16:creationId xmlns:a16="http://schemas.microsoft.com/office/drawing/2014/main" id="{0814BE18-7FF5-E8A5-AE86-1C6C4C82DCB7}"/>
              </a:ext>
            </a:extLst>
          </p:cNvPr>
          <p:cNvSpPr/>
          <p:nvPr/>
        </p:nvSpPr>
        <p:spPr>
          <a:xfrm>
            <a:off x="7192587" y="3203856"/>
            <a:ext cx="438949" cy="878906"/>
          </a:xfrm>
          <a:prstGeom prst="roundRect">
            <a:avLst>
              <a:gd name="adj" fmla="val 5521"/>
            </a:avLst>
          </a:prstGeom>
          <a:solidFill>
            <a:srgbClr val="FEF9E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D9F4C2-F43A-9B69-0E42-1FB2B171681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7412062" y="2143118"/>
            <a:ext cx="1" cy="1060738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4D16633-D3F2-22C6-2401-32687A4F2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827" y="2456317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35F259-6A2B-903E-6808-6607E9D0D27A}"/>
              </a:ext>
            </a:extLst>
          </p:cNvPr>
          <p:cNvSpPr txBox="1"/>
          <p:nvPr/>
        </p:nvSpPr>
        <p:spPr>
          <a:xfrm>
            <a:off x="1249689" y="3319723"/>
            <a:ext cx="306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noProof="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SensorData</a:t>
            </a: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682ABF-E0EB-8651-C4A0-081D2DF99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591" y="3391415"/>
            <a:ext cx="503788" cy="503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31E262-AA40-3DD8-FAF0-24D9490BE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00" y="3203856"/>
            <a:ext cx="577531" cy="577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76F8-AF7A-CA42-6140-22BC7D987D63}"/>
              </a:ext>
            </a:extLst>
          </p:cNvPr>
          <p:cNvSpPr txBox="1"/>
          <p:nvPr/>
        </p:nvSpPr>
        <p:spPr>
          <a:xfrm>
            <a:off x="1587341" y="3627500"/>
            <a:ext cx="265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6" indent="-34290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Channel[1-6]</a:t>
            </a:r>
          </a:p>
          <a:p>
            <a:pPr marL="342900" lvl="4" indent="-34290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noProof="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NumberOfMeasurements</a:t>
            </a:r>
            <a:endParaRPr lang="en-US" sz="1200" noProof="0">
              <a:solidFill>
                <a:srgbClr val="15120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4" indent="-34290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B293F-D73E-D6CE-4019-C408439DF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77" y="2039976"/>
            <a:ext cx="577532" cy="577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CB1E8-8AD3-B471-3744-723A26C61B81}"/>
              </a:ext>
            </a:extLst>
          </p:cNvPr>
          <p:cNvSpPr txBox="1"/>
          <p:nvPr/>
        </p:nvSpPr>
        <p:spPr>
          <a:xfrm>
            <a:off x="1312061" y="2174853"/>
            <a:ext cx="3602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5120D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noProof="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ServerManager</a:t>
            </a: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class is responsible for managing a server thread and its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3712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6F541-57E4-CF89-5A09-C5A64A94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49;p96">
            <a:extLst>
              <a:ext uri="{FF2B5EF4-FFF2-40B4-BE49-F238E27FC236}">
                <a16:creationId xmlns:a16="http://schemas.microsoft.com/office/drawing/2014/main" id="{F9FE01D8-8943-5A07-70ED-74060C9CB07A}"/>
              </a:ext>
            </a:extLst>
          </p:cNvPr>
          <p:cNvSpPr/>
          <p:nvPr/>
        </p:nvSpPr>
        <p:spPr>
          <a:xfrm rot="18416389" flipH="1">
            <a:off x="4435720" y="-527172"/>
            <a:ext cx="6807134" cy="632559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EF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" name="Google Shape;8767;p88">
            <a:extLst>
              <a:ext uri="{FF2B5EF4-FFF2-40B4-BE49-F238E27FC236}">
                <a16:creationId xmlns:a16="http://schemas.microsoft.com/office/drawing/2014/main" id="{7EE9D24D-1DB4-3A96-F184-0A40D744976D}"/>
              </a:ext>
            </a:extLst>
          </p:cNvPr>
          <p:cNvSpPr txBox="1">
            <a:spLocks/>
          </p:cNvSpPr>
          <p:nvPr/>
        </p:nvSpPr>
        <p:spPr>
          <a:xfrm>
            <a:off x="1565686" y="123488"/>
            <a:ext cx="2707059" cy="49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500"/>
              </a:spcAft>
              <a:buFont typeface="Lato"/>
              <a:buNone/>
            </a:pPr>
            <a:r>
              <a:rPr lang="en-US" sz="1100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TASTING</a:t>
            </a:r>
            <a:r>
              <a:rPr lang="en-US" sz="1700" spc="300" noProof="0">
                <a:solidFill>
                  <a:srgbClr val="FEF9ED"/>
                </a:solidFill>
              </a:rPr>
              <a:t> </a:t>
            </a:r>
            <a:r>
              <a:rPr lang="en-US" sz="1100" b="1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C2B87-50A0-EF13-31A8-46CC1078F9BA}"/>
              </a:ext>
            </a:extLst>
          </p:cNvPr>
          <p:cNvCxnSpPr>
            <a:cxnSpLocks/>
          </p:cNvCxnSpPr>
          <p:nvPr/>
        </p:nvCxnSpPr>
        <p:spPr>
          <a:xfrm flipV="1">
            <a:off x="1477193" y="591581"/>
            <a:ext cx="2884045" cy="11506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B5B596ED-065B-6DE9-F058-4EB08C8218F7}"/>
              </a:ext>
            </a:extLst>
          </p:cNvPr>
          <p:cNvSpPr/>
          <p:nvPr/>
        </p:nvSpPr>
        <p:spPr>
          <a:xfrm rot="6485347">
            <a:off x="-2376916" y="-1867306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22365D22-7957-AA78-DE80-8A809DE4C412}"/>
              </a:ext>
            </a:extLst>
          </p:cNvPr>
          <p:cNvSpPr/>
          <p:nvPr/>
        </p:nvSpPr>
        <p:spPr>
          <a:xfrm rot="16502719">
            <a:off x="6914847" y="3646885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034BFA-335D-AF19-6681-A51BD752E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8" b="17862"/>
          <a:stretch/>
        </p:blipFill>
        <p:spPr bwMode="auto">
          <a:xfrm>
            <a:off x="6179377" y="370388"/>
            <a:ext cx="2523329" cy="1938219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65FE06-D773-9E46-B3E8-E44393433AF1}"/>
              </a:ext>
            </a:extLst>
          </p:cNvPr>
          <p:cNvCxnSpPr>
            <a:cxnSpLocks/>
            <a:stCxn id="2050" idx="4"/>
          </p:cNvCxnSpPr>
          <p:nvPr/>
        </p:nvCxnSpPr>
        <p:spPr>
          <a:xfrm>
            <a:off x="7441042" y="2308607"/>
            <a:ext cx="0" cy="666087"/>
          </a:xfrm>
          <a:prstGeom prst="straightConnector1">
            <a:avLst/>
          </a:prstGeom>
          <a:ln w="31750">
            <a:solidFill>
              <a:srgbClr val="FF58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D38D09-4265-A7EA-8F73-FD9569BA8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28804" r="17949" b="12519"/>
          <a:stretch/>
        </p:blipFill>
        <p:spPr bwMode="auto">
          <a:xfrm>
            <a:off x="6556985" y="2996643"/>
            <a:ext cx="1768112" cy="1776469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1DFFBB-1876-65D0-2472-C1DA1A761678}"/>
              </a:ext>
            </a:extLst>
          </p:cNvPr>
          <p:cNvSpPr txBox="1"/>
          <p:nvPr/>
        </p:nvSpPr>
        <p:spPr>
          <a:xfrm>
            <a:off x="182040" y="1141349"/>
            <a:ext cx="524510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rgbClr val="FEF9ED"/>
              </a:buClr>
              <a:buFont typeface="+mj-lt"/>
              <a:buAutoNum type="arabicPeriod"/>
            </a:pP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 Initialization:</a:t>
            </a:r>
          </a:p>
          <a:p>
            <a:pPr marL="715963" lvl="6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protocol begins once EEG and wearable watch (HR &amp; EDA) are connected and ready to transmit data</a:t>
            </a:r>
          </a:p>
          <a:p>
            <a:pPr marL="715963" lvl="6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endParaRPr lang="en-US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6" indent="-342900">
              <a:buClr>
                <a:srgbClr val="FEF9ED"/>
              </a:buClr>
              <a:buAutoNum type="arabicPeriod" startAt="2"/>
            </a:pP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Preparation Phase (5 seconds):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first beep signals the subject to bring the food sample into the mouth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5-second window to prepare for tasting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endParaRPr lang="en-US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7" indent="-342900">
              <a:buClr>
                <a:srgbClr val="FEF9ED"/>
              </a:buClr>
              <a:buAutoNum type="arabicPeriod" startAt="3"/>
            </a:pP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Recording Phase (10 seconds):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second beep marks the start of data recording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the next 10 seconds, the system captures EEG, HR, and EDA signals, representing the subject’s sensorial response to the food</a:t>
            </a:r>
          </a:p>
          <a:p>
            <a:pPr marL="715963" lvl="7" indent="-342900">
              <a:buClr>
                <a:srgbClr val="FEF9ED"/>
              </a:buClr>
              <a:buFont typeface="Arial" panose="020B0604020202020204" pitchFamily="34" charset="0"/>
              <a:buChar char="•"/>
            </a:pPr>
            <a:endParaRPr lang="en-US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lvl="7" indent="-342900">
              <a:buClr>
                <a:srgbClr val="FEF9ED"/>
              </a:buClr>
              <a:buAutoNum type="arabicPeriod" startAt="4"/>
            </a:pP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 Phase:</a:t>
            </a:r>
          </a:p>
          <a:p>
            <a:pPr marL="715963" lvl="7" indent="-358775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final beep ends the data capture</a:t>
            </a:r>
          </a:p>
          <a:p>
            <a:pPr marL="715963" lvl="7" indent="-358775">
              <a:buClr>
                <a:srgbClr val="FEF9ED"/>
              </a:buClr>
              <a:buFont typeface="Arial" panose="020B0604020202020204" pitchFamily="34" charset="0"/>
              <a:buChar char="•"/>
            </a:pP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rating interface appears for the administrator to input the subject's sensorial experience rating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4BEFD-148B-6A37-FBB3-E20CDCFA5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862" y="3903219"/>
            <a:ext cx="241194" cy="241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275184-DEAF-2097-F7CA-57FCCFAFF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198" y="2903675"/>
            <a:ext cx="263741" cy="263741"/>
          </a:xfrm>
          <a:prstGeom prst="rect">
            <a:avLst/>
          </a:prstGeom>
        </p:spPr>
      </p:pic>
      <p:pic>
        <p:nvPicPr>
          <p:cNvPr id="17" name="Picture 16" descr="A blue and black speech bubble with black text&#10;&#10;AI-generated content may be incorrect.">
            <a:extLst>
              <a:ext uri="{FF2B5EF4-FFF2-40B4-BE49-F238E27FC236}">
                <a16:creationId xmlns:a16="http://schemas.microsoft.com/office/drawing/2014/main" id="{E5ABD144-EE9B-AF38-6528-E75B62FFE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719" y="1815591"/>
            <a:ext cx="368382" cy="368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47654-721B-9400-41C4-07B4C4581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695" y="1114669"/>
            <a:ext cx="303923" cy="3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60525-5ABC-A1FF-7DBA-4BA42176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92640C-5BDF-214D-F4B3-7B48AF127C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0"/>
            <a:ext cx="2543373" cy="5143500"/>
          </a:xfrm>
          <a:prstGeom prst="rect">
            <a:avLst/>
          </a:prstGeom>
          <a:solidFill>
            <a:srgbClr val="FEF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A5D81B-4B13-F967-28E9-78E0F8402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0627" y="-1461"/>
            <a:ext cx="2543373" cy="5143500"/>
          </a:xfrm>
          <a:prstGeom prst="rect">
            <a:avLst/>
          </a:prstGeom>
          <a:solidFill>
            <a:srgbClr val="FEF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extBox 11817">
            <a:extLst>
              <a:ext uri="{FF2B5EF4-FFF2-40B4-BE49-F238E27FC236}">
                <a16:creationId xmlns:a16="http://schemas.microsoft.com/office/drawing/2014/main" id="{0F709859-069E-446C-4B17-31437A5DEE74}"/>
              </a:ext>
            </a:extLst>
          </p:cNvPr>
          <p:cNvSpPr txBox="1"/>
          <p:nvPr/>
        </p:nvSpPr>
        <p:spPr>
          <a:xfrm>
            <a:off x="3367489" y="222277"/>
            <a:ext cx="24090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TASTING </a:t>
            </a:r>
            <a:r>
              <a:rPr lang="en-US" sz="1100" b="1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 (2)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66CE7A-4D11-5C7B-8F07-00623869F8BA}"/>
              </a:ext>
            </a:extLst>
          </p:cNvPr>
          <p:cNvGrpSpPr/>
          <p:nvPr/>
        </p:nvGrpSpPr>
        <p:grpSpPr>
          <a:xfrm>
            <a:off x="925522" y="1200444"/>
            <a:ext cx="1184400" cy="2340000"/>
            <a:chOff x="942752" y="1271079"/>
            <a:chExt cx="1184400" cy="2340000"/>
          </a:xfrm>
        </p:grpSpPr>
        <p:sp>
          <p:nvSpPr>
            <p:cNvPr id="9" name="Rettangolo con angoli arrotondati 10">
              <a:extLst>
                <a:ext uri="{FF2B5EF4-FFF2-40B4-BE49-F238E27FC236}">
                  <a16:creationId xmlns:a16="http://schemas.microsoft.com/office/drawing/2014/main" id="{ED968407-B5FD-D0C7-E0A3-2FB079888B3E}"/>
                </a:ext>
              </a:extLst>
            </p:cNvPr>
            <p:cNvSpPr/>
            <p:nvPr/>
          </p:nvSpPr>
          <p:spPr>
            <a:xfrm>
              <a:off x="942752" y="1271079"/>
              <a:ext cx="1184400" cy="2340000"/>
            </a:xfrm>
            <a:prstGeom prst="roundRect">
              <a:avLst>
                <a:gd name="adj" fmla="val 5521"/>
              </a:avLst>
            </a:prstGeom>
            <a:solidFill>
              <a:srgbClr val="15120D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6EEF50B-9AD2-8417-EA5B-630C06705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7"/>
            <a:stretch/>
          </p:blipFill>
          <p:spPr bwMode="auto">
            <a:xfrm>
              <a:off x="1006788" y="1285832"/>
              <a:ext cx="1056328" cy="2269404"/>
            </a:xfrm>
            <a:prstGeom prst="rect">
              <a:avLst/>
            </a:prstGeom>
            <a:solidFill>
              <a:srgbClr val="FEF9ED"/>
            </a:solidFill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EC1C52-9575-741F-63BF-2DE516A6598E}"/>
              </a:ext>
            </a:extLst>
          </p:cNvPr>
          <p:cNvSpPr txBox="1"/>
          <p:nvPr/>
        </p:nvSpPr>
        <p:spPr>
          <a:xfrm>
            <a:off x="880020" y="3663413"/>
            <a:ext cx="131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chemeClr val="accent6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 check on devices status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79C8F3-F213-59CC-D499-0EBDBD64D08C}"/>
              </a:ext>
            </a:extLst>
          </p:cNvPr>
          <p:cNvGrpSpPr>
            <a:grpSpLocks noChangeAspect="1"/>
          </p:cNvGrpSpPr>
          <p:nvPr/>
        </p:nvGrpSpPr>
        <p:grpSpPr>
          <a:xfrm>
            <a:off x="5039986" y="1232911"/>
            <a:ext cx="1185450" cy="2339444"/>
            <a:chOff x="3127470" y="2817134"/>
            <a:chExt cx="1052862" cy="2077786"/>
          </a:xfrm>
        </p:grpSpPr>
        <p:sp>
          <p:nvSpPr>
            <p:cNvPr id="25" name="Rettangolo con angoli arrotondati 3">
              <a:extLst>
                <a:ext uri="{FF2B5EF4-FFF2-40B4-BE49-F238E27FC236}">
                  <a16:creationId xmlns:a16="http://schemas.microsoft.com/office/drawing/2014/main" id="{3ACE993D-15D5-4559-0250-A1B35503C3DC}"/>
                </a:ext>
              </a:extLst>
            </p:cNvPr>
            <p:cNvSpPr/>
            <p:nvPr/>
          </p:nvSpPr>
          <p:spPr>
            <a:xfrm>
              <a:off x="3127470" y="2817134"/>
              <a:ext cx="1052862" cy="2077786"/>
            </a:xfrm>
            <a:prstGeom prst="roundRect">
              <a:avLst>
                <a:gd name="adj" fmla="val 5521"/>
              </a:avLst>
            </a:prstGeom>
            <a:solidFill>
              <a:srgbClr val="FEF9ED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EDD07EDF-115B-E6E5-F830-719E0A565F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6"/>
            <a:stretch/>
          </p:blipFill>
          <p:spPr bwMode="auto">
            <a:xfrm>
              <a:off x="3177039" y="2834497"/>
              <a:ext cx="948644" cy="2036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B9A394-811B-9C8A-F071-03E6BE832296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72" y="1226608"/>
            <a:ext cx="1185439" cy="2339422"/>
            <a:chOff x="1070578" y="2834497"/>
            <a:chExt cx="1052862" cy="2077786"/>
          </a:xfrm>
        </p:grpSpPr>
        <p:sp>
          <p:nvSpPr>
            <p:cNvPr id="31" name="Rettangolo con angoli arrotondati 3">
              <a:extLst>
                <a:ext uri="{FF2B5EF4-FFF2-40B4-BE49-F238E27FC236}">
                  <a16:creationId xmlns:a16="http://schemas.microsoft.com/office/drawing/2014/main" id="{C3C5AF71-0290-479E-46C6-DF29D1FD43D0}"/>
                </a:ext>
              </a:extLst>
            </p:cNvPr>
            <p:cNvSpPr/>
            <p:nvPr/>
          </p:nvSpPr>
          <p:spPr>
            <a:xfrm>
              <a:off x="1070578" y="2834497"/>
              <a:ext cx="1052862" cy="2077786"/>
            </a:xfrm>
            <a:prstGeom prst="roundRect">
              <a:avLst>
                <a:gd name="adj" fmla="val 5521"/>
              </a:avLst>
            </a:prstGeom>
            <a:solidFill>
              <a:srgbClr val="FEF9ED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C56F3B08-3137-5589-022C-1E704F104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/>
            <a:stretch/>
          </p:blipFill>
          <p:spPr bwMode="auto">
            <a:xfrm>
              <a:off x="1127502" y="2855922"/>
              <a:ext cx="945670" cy="2036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16A481-2108-FE6C-FA23-69377E947957}"/>
              </a:ext>
            </a:extLst>
          </p:cNvPr>
          <p:cNvGrpSpPr/>
          <p:nvPr/>
        </p:nvGrpSpPr>
        <p:grpSpPr>
          <a:xfrm>
            <a:off x="7372047" y="1203170"/>
            <a:ext cx="1184400" cy="2340000"/>
            <a:chOff x="3198521" y="128477"/>
            <a:chExt cx="1184400" cy="2340000"/>
          </a:xfrm>
        </p:grpSpPr>
        <p:sp>
          <p:nvSpPr>
            <p:cNvPr id="43" name="Rettangolo con angoli arrotondati 10">
              <a:extLst>
                <a:ext uri="{FF2B5EF4-FFF2-40B4-BE49-F238E27FC236}">
                  <a16:creationId xmlns:a16="http://schemas.microsoft.com/office/drawing/2014/main" id="{E86573DA-71D6-5ECD-707B-289E3D4E0691}"/>
                </a:ext>
              </a:extLst>
            </p:cNvPr>
            <p:cNvSpPr/>
            <p:nvPr/>
          </p:nvSpPr>
          <p:spPr>
            <a:xfrm>
              <a:off x="3198521" y="128477"/>
              <a:ext cx="1184400" cy="2340000"/>
            </a:xfrm>
            <a:prstGeom prst="roundRect">
              <a:avLst>
                <a:gd name="adj" fmla="val 5521"/>
              </a:avLst>
            </a:prstGeom>
            <a:solidFill>
              <a:srgbClr val="15120D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348ED84-21C7-32B1-34FF-EBE487585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/>
            <a:stretch/>
          </p:blipFill>
          <p:spPr bwMode="auto">
            <a:xfrm>
              <a:off x="3259142" y="188274"/>
              <a:ext cx="1049495" cy="22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DA6DD6-7291-A714-8A42-DFCD7DC169A6}"/>
              </a:ext>
            </a:extLst>
          </p:cNvPr>
          <p:cNvGrpSpPr/>
          <p:nvPr/>
        </p:nvGrpSpPr>
        <p:grpSpPr>
          <a:xfrm>
            <a:off x="8172438" y="54861"/>
            <a:ext cx="1108420" cy="1108420"/>
            <a:chOff x="4864757" y="1417547"/>
            <a:chExt cx="1108420" cy="1108420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3F85C2B-5689-D3DF-EB27-520502199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45" y="1711959"/>
              <a:ext cx="520065" cy="52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D8D8C4E6-23B2-2A2B-6E5A-DCC1683BE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64757" y="1417547"/>
              <a:ext cx="1108420" cy="1108420"/>
            </a:xfrm>
            <a:prstGeom prst="rect">
              <a:avLst/>
            </a:prstGeom>
          </p:spPr>
        </p:pic>
      </p:grpSp>
      <p:sp>
        <p:nvSpPr>
          <p:cNvPr id="51" name="Google Shape;8949;p96">
            <a:extLst>
              <a:ext uri="{FF2B5EF4-FFF2-40B4-BE49-F238E27FC236}">
                <a16:creationId xmlns:a16="http://schemas.microsoft.com/office/drawing/2014/main" id="{773EBF0D-9B33-A6AB-3CA7-475C25825879}"/>
              </a:ext>
            </a:extLst>
          </p:cNvPr>
          <p:cNvSpPr/>
          <p:nvPr/>
        </p:nvSpPr>
        <p:spPr>
          <a:xfrm rot="6485347">
            <a:off x="-2376916" y="-1867306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52" name="Google Shape;8949;p96">
            <a:extLst>
              <a:ext uri="{FF2B5EF4-FFF2-40B4-BE49-F238E27FC236}">
                <a16:creationId xmlns:a16="http://schemas.microsoft.com/office/drawing/2014/main" id="{B7EA4F62-2A71-3EA6-FC29-1A7443D718B6}"/>
              </a:ext>
            </a:extLst>
          </p:cNvPr>
          <p:cNvSpPr/>
          <p:nvPr/>
        </p:nvSpPr>
        <p:spPr>
          <a:xfrm rot="16502719">
            <a:off x="6914847" y="3646885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D0D53A2C-C64F-E324-FF0E-9D12BD6A07B6}"/>
              </a:ext>
            </a:extLst>
          </p:cNvPr>
          <p:cNvSpPr/>
          <p:nvPr/>
        </p:nvSpPr>
        <p:spPr>
          <a:xfrm>
            <a:off x="2109922" y="2349899"/>
            <a:ext cx="965144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81469C7-2213-6138-5B52-91F1F432329E}"/>
              </a:ext>
            </a:extLst>
          </p:cNvPr>
          <p:cNvSpPr/>
          <p:nvPr/>
        </p:nvSpPr>
        <p:spPr>
          <a:xfrm>
            <a:off x="4260505" y="2349898"/>
            <a:ext cx="764479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DE8D8C1-7DEB-28DC-9501-256052E3ABEB}"/>
              </a:ext>
            </a:extLst>
          </p:cNvPr>
          <p:cNvSpPr/>
          <p:nvPr/>
        </p:nvSpPr>
        <p:spPr>
          <a:xfrm>
            <a:off x="6240438" y="2349897"/>
            <a:ext cx="1117946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17E9C7E-DDEA-EE0F-8840-D5E29D0EF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442" y="4254917"/>
            <a:ext cx="452559" cy="452559"/>
          </a:xfrm>
          <a:prstGeom prst="rect">
            <a:avLst/>
          </a:prstGeom>
        </p:spPr>
      </p:pic>
      <p:pic>
        <p:nvPicPr>
          <p:cNvPr id="3072" name="Picture 3071">
            <a:extLst>
              <a:ext uri="{FF2B5EF4-FFF2-40B4-BE49-F238E27FC236}">
                <a16:creationId xmlns:a16="http://schemas.microsoft.com/office/drawing/2014/main" id="{E984FDF2-9565-EDC4-0D15-64DBBF74F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398" y="4224044"/>
            <a:ext cx="499110" cy="499110"/>
          </a:xfrm>
          <a:prstGeom prst="rect">
            <a:avLst/>
          </a:prstGeom>
        </p:spPr>
      </p:pic>
      <p:sp>
        <p:nvSpPr>
          <p:cNvPr id="3073" name="TextBox 3072">
            <a:extLst>
              <a:ext uri="{FF2B5EF4-FFF2-40B4-BE49-F238E27FC236}">
                <a16:creationId xmlns:a16="http://schemas.microsoft.com/office/drawing/2014/main" id="{BF220615-326B-1E4E-F288-B6EE4A6748ED}"/>
              </a:ext>
            </a:extLst>
          </p:cNvPr>
          <p:cNvSpPr txBox="1"/>
          <p:nvPr/>
        </p:nvSpPr>
        <p:spPr>
          <a:xfrm>
            <a:off x="2927367" y="3663413"/>
            <a:ext cx="131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50C1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Starting the protocol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D157B2B-CC95-3226-D6B3-5DD362CE1C1F}"/>
              </a:ext>
            </a:extLst>
          </p:cNvPr>
          <p:cNvSpPr txBox="1"/>
          <p:nvPr/>
        </p:nvSpPr>
        <p:spPr>
          <a:xfrm>
            <a:off x="4943707" y="3663413"/>
            <a:ext cx="131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50C1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Preparation phase of 5 secs</a:t>
            </a:r>
          </a:p>
        </p:txBody>
      </p:sp>
      <p:cxnSp>
        <p:nvCxnSpPr>
          <p:cNvPr id="3085" name="Straight Arrow Connector 3084">
            <a:extLst>
              <a:ext uri="{FF2B5EF4-FFF2-40B4-BE49-F238E27FC236}">
                <a16:creationId xmlns:a16="http://schemas.microsoft.com/office/drawing/2014/main" id="{0C001DE4-C613-F161-B4DA-CEE13130DB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9927" y="1185875"/>
            <a:ext cx="612101" cy="155595"/>
          </a:xfrm>
          <a:prstGeom prst="bentConnector3">
            <a:avLst>
              <a:gd name="adj1" fmla="val 99796"/>
            </a:avLst>
          </a:prstGeom>
          <a:ln w="28575">
            <a:solidFill>
              <a:schemeClr val="accent4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DD7EF10E-8BFB-7C89-B2C9-D5EBA1560EAD}"/>
              </a:ext>
            </a:extLst>
          </p:cNvPr>
          <p:cNvCxnSpPr>
            <a:cxnSpLocks/>
          </p:cNvCxnSpPr>
          <p:nvPr/>
        </p:nvCxnSpPr>
        <p:spPr>
          <a:xfrm rot="5400000">
            <a:off x="8386625" y="1259398"/>
            <a:ext cx="518911" cy="151940"/>
          </a:xfrm>
          <a:prstGeom prst="bentConnector3">
            <a:avLst>
              <a:gd name="adj1" fmla="val 99928"/>
            </a:avLst>
          </a:prstGeom>
          <a:ln w="28575">
            <a:solidFill>
              <a:schemeClr val="accent4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9" name="TextBox 3098">
            <a:extLst>
              <a:ext uri="{FF2B5EF4-FFF2-40B4-BE49-F238E27FC236}">
                <a16:creationId xmlns:a16="http://schemas.microsoft.com/office/drawing/2014/main" id="{7B0AC99E-EAD9-5BF6-6493-F31539B805A8}"/>
              </a:ext>
            </a:extLst>
          </p:cNvPr>
          <p:cNvSpPr txBox="1"/>
          <p:nvPr/>
        </p:nvSpPr>
        <p:spPr>
          <a:xfrm>
            <a:off x="7233829" y="3653496"/>
            <a:ext cx="14471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chemeClr val="accent6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 and Wearable data recording phase of 10 secs</a:t>
            </a:r>
          </a:p>
        </p:txBody>
      </p:sp>
      <p:sp>
        <p:nvSpPr>
          <p:cNvPr id="3100" name="Arrow: Right 3099">
            <a:extLst>
              <a:ext uri="{FF2B5EF4-FFF2-40B4-BE49-F238E27FC236}">
                <a16:creationId xmlns:a16="http://schemas.microsoft.com/office/drawing/2014/main" id="{59A53353-9961-CCEE-3643-EB1A36C36876}"/>
              </a:ext>
            </a:extLst>
          </p:cNvPr>
          <p:cNvSpPr/>
          <p:nvPr/>
        </p:nvSpPr>
        <p:spPr>
          <a:xfrm>
            <a:off x="8553277" y="2328023"/>
            <a:ext cx="774590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3102" name="Picture 3101">
            <a:extLst>
              <a:ext uri="{FF2B5EF4-FFF2-40B4-BE49-F238E27FC236}">
                <a16:creationId xmlns:a16="http://schemas.microsoft.com/office/drawing/2014/main" id="{1F89CE1C-6CE2-09FD-5196-CE5BF3F7E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9212" y="4208811"/>
            <a:ext cx="544773" cy="544773"/>
          </a:xfrm>
          <a:prstGeom prst="rect">
            <a:avLst/>
          </a:prstGeom>
        </p:spPr>
      </p:pic>
      <p:pic>
        <p:nvPicPr>
          <p:cNvPr id="3104" name="Picture 3103">
            <a:extLst>
              <a:ext uri="{FF2B5EF4-FFF2-40B4-BE49-F238E27FC236}">
                <a16:creationId xmlns:a16="http://schemas.microsoft.com/office/drawing/2014/main" id="{69DA4E21-BF88-AA3B-4CB0-C67BBFBAA2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1463" y="4193615"/>
            <a:ext cx="559969" cy="559969"/>
          </a:xfrm>
          <a:prstGeom prst="rect">
            <a:avLst/>
          </a:prstGeom>
        </p:spPr>
      </p:pic>
      <p:pic>
        <p:nvPicPr>
          <p:cNvPr id="3108" name="Picture 3107">
            <a:extLst>
              <a:ext uri="{FF2B5EF4-FFF2-40B4-BE49-F238E27FC236}">
                <a16:creationId xmlns:a16="http://schemas.microsoft.com/office/drawing/2014/main" id="{004674AA-D320-3E2B-763F-0D83400B0E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4214" y="349038"/>
            <a:ext cx="520065" cy="520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806A9-ACD8-15F8-78B4-BFC985E05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870" y="144042"/>
            <a:ext cx="745798" cy="74579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66644E-33D5-1351-5731-468E43ABF59B}"/>
              </a:ext>
            </a:extLst>
          </p:cNvPr>
          <p:cNvCxnSpPr>
            <a:cxnSpLocks/>
          </p:cNvCxnSpPr>
          <p:nvPr/>
        </p:nvCxnSpPr>
        <p:spPr>
          <a:xfrm>
            <a:off x="3101798" y="749635"/>
            <a:ext cx="274241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6372A-94BD-9848-4B58-1453052F07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0627" y="-1461"/>
            <a:ext cx="2543373" cy="5143500"/>
          </a:xfrm>
          <a:prstGeom prst="rect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AAE8B0-7486-6CA3-ADDB-AE6F96A42A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0"/>
            <a:ext cx="2543373" cy="5143500"/>
          </a:xfrm>
          <a:prstGeom prst="rect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Google Shape;8949;p96">
            <a:extLst>
              <a:ext uri="{FF2B5EF4-FFF2-40B4-BE49-F238E27FC236}">
                <a16:creationId xmlns:a16="http://schemas.microsoft.com/office/drawing/2014/main" id="{28509092-0E25-BE0C-F871-2764652205A3}"/>
              </a:ext>
            </a:extLst>
          </p:cNvPr>
          <p:cNvSpPr/>
          <p:nvPr/>
        </p:nvSpPr>
        <p:spPr>
          <a:xfrm rot="8181557">
            <a:off x="-2951662" y="4645106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" name="Google Shape;8949;p96">
            <a:extLst>
              <a:ext uri="{FF2B5EF4-FFF2-40B4-BE49-F238E27FC236}">
                <a16:creationId xmlns:a16="http://schemas.microsoft.com/office/drawing/2014/main" id="{0CD25F00-9527-46B5-F053-FA9D62297B38}"/>
              </a:ext>
            </a:extLst>
          </p:cNvPr>
          <p:cNvSpPr/>
          <p:nvPr/>
        </p:nvSpPr>
        <p:spPr>
          <a:xfrm rot="10342618">
            <a:off x="6623399" y="-1987396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6" name="TextBox 11817">
            <a:extLst>
              <a:ext uri="{FF2B5EF4-FFF2-40B4-BE49-F238E27FC236}">
                <a16:creationId xmlns:a16="http://schemas.microsoft.com/office/drawing/2014/main" id="{2CC63890-090B-CCFF-52B3-76822FF2C09B}"/>
              </a:ext>
            </a:extLst>
          </p:cNvPr>
          <p:cNvSpPr txBox="1"/>
          <p:nvPr/>
        </p:nvSpPr>
        <p:spPr>
          <a:xfrm>
            <a:off x="3367489" y="222277"/>
            <a:ext cx="24090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TASTING </a:t>
            </a: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 (3)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719692-8C79-CBEF-43E4-EA3BEE990454}"/>
              </a:ext>
            </a:extLst>
          </p:cNvPr>
          <p:cNvSpPr/>
          <p:nvPr/>
        </p:nvSpPr>
        <p:spPr>
          <a:xfrm>
            <a:off x="-20320" y="2124304"/>
            <a:ext cx="614055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ttangolo con angoli arrotondati 3">
            <a:extLst>
              <a:ext uri="{FF2B5EF4-FFF2-40B4-BE49-F238E27FC236}">
                <a16:creationId xmlns:a16="http://schemas.microsoft.com/office/drawing/2014/main" id="{9E6EFCDD-3DBD-AF88-86DF-F6A200EF3394}"/>
              </a:ext>
            </a:extLst>
          </p:cNvPr>
          <p:cNvSpPr/>
          <p:nvPr/>
        </p:nvSpPr>
        <p:spPr>
          <a:xfrm>
            <a:off x="659881" y="1209422"/>
            <a:ext cx="1185439" cy="2339422"/>
          </a:xfrm>
          <a:prstGeom prst="roundRect">
            <a:avLst>
              <a:gd name="adj" fmla="val 5521"/>
            </a:avLst>
          </a:prstGeom>
          <a:solidFill>
            <a:srgbClr val="FEF9E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9BACB2F-6FD4-94DE-49E1-91FECA815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/>
          <a:stretch/>
        </p:blipFill>
        <p:spPr bwMode="auto">
          <a:xfrm>
            <a:off x="731065" y="1287719"/>
            <a:ext cx="1026639" cy="218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9BBFD6-510C-28FE-15BD-77F823F5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31" y="4289322"/>
            <a:ext cx="419504" cy="419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30D294-6B19-9FC2-1600-AAD4EA576659}"/>
              </a:ext>
            </a:extLst>
          </p:cNvPr>
          <p:cNvSpPr txBox="1"/>
          <p:nvPr/>
        </p:nvSpPr>
        <p:spPr>
          <a:xfrm>
            <a:off x="528214" y="3687756"/>
            <a:ext cx="1432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50C1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 the sensorial experience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02D013-5F6C-39E2-30A1-CC2295BE77CA}"/>
              </a:ext>
            </a:extLst>
          </p:cNvPr>
          <p:cNvSpPr/>
          <p:nvPr/>
        </p:nvSpPr>
        <p:spPr>
          <a:xfrm>
            <a:off x="1864408" y="2147514"/>
            <a:ext cx="2086716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:a16="http://schemas.microsoft.com/office/drawing/2014/main" id="{9E158E0F-3D52-FBBE-F0DD-420B9DEB8D93}"/>
              </a:ext>
            </a:extLst>
          </p:cNvPr>
          <p:cNvSpPr/>
          <p:nvPr/>
        </p:nvSpPr>
        <p:spPr>
          <a:xfrm>
            <a:off x="3951124" y="1198866"/>
            <a:ext cx="1184400" cy="2340000"/>
          </a:xfrm>
          <a:prstGeom prst="roundRect">
            <a:avLst>
              <a:gd name="adj" fmla="val 5521"/>
            </a:avLst>
          </a:prstGeom>
          <a:solidFill>
            <a:srgbClr val="15120D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B1FD65C-4FE4-48A1-E5F5-AB4B8358E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/>
          <a:stretch/>
        </p:blipFill>
        <p:spPr bwMode="auto">
          <a:xfrm>
            <a:off x="4022793" y="1269481"/>
            <a:ext cx="1046585" cy="22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2404A5-E91E-1752-3D9F-9BE5D55E0F1A}"/>
              </a:ext>
            </a:extLst>
          </p:cNvPr>
          <p:cNvSpPr txBox="1"/>
          <p:nvPr/>
        </p:nvSpPr>
        <p:spPr>
          <a:xfrm>
            <a:off x="3837324" y="3654278"/>
            <a:ext cx="141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chemeClr val="accent6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collected and session completed</a:t>
            </a:r>
          </a:p>
        </p:txBody>
      </p:sp>
      <p:pic>
        <p:nvPicPr>
          <p:cNvPr id="24" name="Picture 23" descr="A red flag with black text&#10;&#10;AI-generated content may be incorrect.">
            <a:extLst>
              <a:ext uri="{FF2B5EF4-FFF2-40B4-BE49-F238E27FC236}">
                <a16:creationId xmlns:a16="http://schemas.microsoft.com/office/drawing/2014/main" id="{B0A4138A-C5DB-03D2-0FA3-F32C8909C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99" y="4200577"/>
            <a:ext cx="508249" cy="508249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432440D4-7F64-DCB0-0A92-E5084DC0E7DC}"/>
              </a:ext>
            </a:extLst>
          </p:cNvPr>
          <p:cNvSpPr/>
          <p:nvPr/>
        </p:nvSpPr>
        <p:spPr>
          <a:xfrm>
            <a:off x="5135524" y="2147514"/>
            <a:ext cx="2144069" cy="279001"/>
          </a:xfrm>
          <a:prstGeom prst="rightArrow">
            <a:avLst/>
          </a:prstGeom>
          <a:solidFill>
            <a:srgbClr val="FF5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ttangolo con angoli arrotondati 3">
            <a:extLst>
              <a:ext uri="{FF2B5EF4-FFF2-40B4-BE49-F238E27FC236}">
                <a16:creationId xmlns:a16="http://schemas.microsoft.com/office/drawing/2014/main" id="{C2013C68-12F2-4123-F159-DE867D3DA725}"/>
              </a:ext>
            </a:extLst>
          </p:cNvPr>
          <p:cNvSpPr/>
          <p:nvPr/>
        </p:nvSpPr>
        <p:spPr>
          <a:xfrm>
            <a:off x="7279593" y="1155296"/>
            <a:ext cx="1185439" cy="2339422"/>
          </a:xfrm>
          <a:prstGeom prst="roundRect">
            <a:avLst>
              <a:gd name="adj" fmla="val 5521"/>
            </a:avLst>
          </a:prstGeom>
          <a:solidFill>
            <a:srgbClr val="ADA9A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EB8B1-C7DB-F760-0A56-D8D9FC09668C}"/>
              </a:ext>
            </a:extLst>
          </p:cNvPr>
          <p:cNvSpPr txBox="1"/>
          <p:nvPr/>
        </p:nvSpPr>
        <p:spPr>
          <a:xfrm>
            <a:off x="7156142" y="3654277"/>
            <a:ext cx="1432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50C1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 your data in one-tap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529FFF-038F-5582-4DB8-CAC4FBC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570" y="4196461"/>
            <a:ext cx="526019" cy="526019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5053224-D83B-F7DD-71CF-614A2067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/>
          <a:stretch/>
        </p:blipFill>
        <p:spPr bwMode="auto">
          <a:xfrm>
            <a:off x="7358920" y="1250690"/>
            <a:ext cx="1046395" cy="22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12CA19-4410-1DE3-8711-53FF8B4FD56B}"/>
              </a:ext>
            </a:extLst>
          </p:cNvPr>
          <p:cNvCxnSpPr>
            <a:cxnSpLocks/>
          </p:cNvCxnSpPr>
          <p:nvPr/>
        </p:nvCxnSpPr>
        <p:spPr>
          <a:xfrm>
            <a:off x="3101798" y="749635"/>
            <a:ext cx="274241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55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817">
            <a:extLst>
              <a:ext uri="{FF2B5EF4-FFF2-40B4-BE49-F238E27FC236}">
                <a16:creationId xmlns:a16="http://schemas.microsoft.com/office/drawing/2014/main" id="{9E3DB837-2B1B-429B-BE91-887E30CC1951}"/>
              </a:ext>
            </a:extLst>
          </p:cNvPr>
          <p:cNvSpPr txBox="1"/>
          <p:nvPr/>
        </p:nvSpPr>
        <p:spPr>
          <a:xfrm>
            <a:off x="3367489" y="146077"/>
            <a:ext cx="2409022" cy="714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00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TASTING </a:t>
            </a: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 </a:t>
            </a:r>
          </a:p>
          <a:p>
            <a:pPr algn="ctr">
              <a:lnSpc>
                <a:spcPct val="200000"/>
              </a:lnSpc>
            </a:pP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PREVIEW </a:t>
            </a:r>
            <a:r>
              <a:rPr lang="en-US" sz="1100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</a:t>
            </a: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6209F-B0B1-F789-D66B-91857924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29" y="1874855"/>
            <a:ext cx="716280" cy="716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248DA-4F1C-9C62-53DC-F314DF09AA46}"/>
              </a:ext>
            </a:extLst>
          </p:cNvPr>
          <p:cNvSpPr txBox="1"/>
          <p:nvPr/>
        </p:nvSpPr>
        <p:spPr>
          <a:xfrm>
            <a:off x="1487722" y="1443135"/>
            <a:ext cx="4023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protocol requires </a:t>
            </a:r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clear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instructions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3A4BD-8E9B-900C-215D-ACB1731A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083" y="2972128"/>
            <a:ext cx="913745" cy="9137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3870FF-EDB9-67F3-3D0D-C81599F07F29}"/>
              </a:ext>
            </a:extLst>
          </p:cNvPr>
          <p:cNvSpPr txBox="1"/>
          <p:nvPr/>
        </p:nvSpPr>
        <p:spPr>
          <a:xfrm>
            <a:off x="6310338" y="3976332"/>
            <a:ext cx="216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and fix </a:t>
            </a:r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signal issues</a:t>
            </a:r>
          </a:p>
        </p:txBody>
      </p:sp>
      <p:sp>
        <p:nvSpPr>
          <p:cNvPr id="16" name="Google Shape;8949;p96">
            <a:extLst>
              <a:ext uri="{FF2B5EF4-FFF2-40B4-BE49-F238E27FC236}">
                <a16:creationId xmlns:a16="http://schemas.microsoft.com/office/drawing/2014/main" id="{3796BFC8-A2D3-CDB4-03CE-33CEAC02C021}"/>
              </a:ext>
            </a:extLst>
          </p:cNvPr>
          <p:cNvSpPr/>
          <p:nvPr/>
        </p:nvSpPr>
        <p:spPr>
          <a:xfrm rot="4212908">
            <a:off x="-4711326" y="109575"/>
            <a:ext cx="7646412" cy="346555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7" name="Google Shape;8949;p96">
            <a:extLst>
              <a:ext uri="{FF2B5EF4-FFF2-40B4-BE49-F238E27FC236}">
                <a16:creationId xmlns:a16="http://schemas.microsoft.com/office/drawing/2014/main" id="{53E4B6F6-1D73-A85F-A182-B0A953861DBC}"/>
              </a:ext>
            </a:extLst>
          </p:cNvPr>
          <p:cNvSpPr/>
          <p:nvPr/>
        </p:nvSpPr>
        <p:spPr>
          <a:xfrm rot="15167903">
            <a:off x="7723172" y="3133168"/>
            <a:ext cx="3918302" cy="354735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8" name="Google Shape;8949;p96">
            <a:extLst>
              <a:ext uri="{FF2B5EF4-FFF2-40B4-BE49-F238E27FC236}">
                <a16:creationId xmlns:a16="http://schemas.microsoft.com/office/drawing/2014/main" id="{ACF82E52-412E-71B5-4B86-5950CC4390ED}"/>
              </a:ext>
            </a:extLst>
          </p:cNvPr>
          <p:cNvSpPr/>
          <p:nvPr/>
        </p:nvSpPr>
        <p:spPr>
          <a:xfrm rot="10631764">
            <a:off x="7186755" y="-2145598"/>
            <a:ext cx="3918302" cy="354735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93D9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CDECD-9127-0926-F756-7A49441C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91" y="1237740"/>
            <a:ext cx="718565" cy="7185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EA57EF-952A-4276-F5C1-F07D7BA2FD12}"/>
              </a:ext>
            </a:extLst>
          </p:cNvPr>
          <p:cNvSpPr txBox="1"/>
          <p:nvPr/>
        </p:nvSpPr>
        <p:spPr>
          <a:xfrm>
            <a:off x="4556693" y="2037737"/>
            <a:ext cx="314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do we help subjects understand each step to </a:t>
            </a:r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optimize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quality?</a:t>
            </a:r>
            <a:endParaRPr lang="en-US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8FF38-8FE8-835E-ACDF-05D27BA1F2FC}"/>
              </a:ext>
            </a:extLst>
          </p:cNvPr>
          <p:cNvSpPr txBox="1"/>
          <p:nvPr/>
        </p:nvSpPr>
        <p:spPr>
          <a:xfrm>
            <a:off x="3499620" y="3866504"/>
            <a:ext cx="1602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Preview Mode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7792E28-A334-4ED3-5DE9-379234EB424A}"/>
              </a:ext>
            </a:extLst>
          </p:cNvPr>
          <p:cNvCxnSpPr>
            <a:cxnSpLocks/>
          </p:cNvCxnSpPr>
          <p:nvPr/>
        </p:nvCxnSpPr>
        <p:spPr>
          <a:xfrm>
            <a:off x="4937760" y="3241040"/>
            <a:ext cx="1980406" cy="398943"/>
          </a:xfrm>
          <a:prstGeom prst="curvedConnector3">
            <a:avLst>
              <a:gd name="adj1" fmla="val 45768"/>
            </a:avLst>
          </a:prstGeom>
          <a:ln w="28575">
            <a:solidFill>
              <a:srgbClr val="FF58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E69EB0-D3EF-D5E6-4B68-CE57B9830C80}"/>
              </a:ext>
            </a:extLst>
          </p:cNvPr>
          <p:cNvSpPr txBox="1"/>
          <p:nvPr/>
        </p:nvSpPr>
        <p:spPr>
          <a:xfrm>
            <a:off x="2728187" y="4226945"/>
            <a:ext cx="314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steps are performed exactly as in the real session, </a:t>
            </a:r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no data is saved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3BE82F-9875-F953-B2E7-43546E3B0B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98966" y="3276964"/>
            <a:ext cx="1961542" cy="493836"/>
          </a:xfrm>
          <a:prstGeom prst="curvedConnector3">
            <a:avLst/>
          </a:prstGeom>
          <a:ln w="28575">
            <a:solidFill>
              <a:srgbClr val="FF58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0F10EE7-0C37-E402-5E70-44CF6CFAC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88" y="3385783"/>
            <a:ext cx="590549" cy="5905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85BFB6D-DE7D-6295-C450-DD2370DC6BE8}"/>
              </a:ext>
            </a:extLst>
          </p:cNvPr>
          <p:cNvSpPr txBox="1"/>
          <p:nvPr/>
        </p:nvSpPr>
        <p:spPr>
          <a:xfrm>
            <a:off x="316943" y="4036696"/>
            <a:ext cx="216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participants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full protocol exposure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69329B-11B6-F7A2-3BA6-1DDFD11F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697" y="3367789"/>
            <a:ext cx="578365" cy="578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BB09C-89F6-E828-6ECB-208CBE0A8757}"/>
              </a:ext>
            </a:extLst>
          </p:cNvPr>
          <p:cNvCxnSpPr>
            <a:cxnSpLocks/>
          </p:cNvCxnSpPr>
          <p:nvPr/>
        </p:nvCxnSpPr>
        <p:spPr>
          <a:xfrm>
            <a:off x="2131739" y="860953"/>
            <a:ext cx="4786427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0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8DA87-D7C1-8F3F-E31B-461B47AC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949;p96">
            <a:extLst>
              <a:ext uri="{FF2B5EF4-FFF2-40B4-BE49-F238E27FC236}">
                <a16:creationId xmlns:a16="http://schemas.microsoft.com/office/drawing/2014/main" id="{16BF7367-8B9B-FD3C-B340-6CD08CD696A1}"/>
              </a:ext>
            </a:extLst>
          </p:cNvPr>
          <p:cNvSpPr/>
          <p:nvPr/>
        </p:nvSpPr>
        <p:spPr>
          <a:xfrm rot="9137708">
            <a:off x="8173942" y="-1286127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F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3" name="Picture 13" descr="A black sun with rays&#10;&#10;AI-generated content may be incorrect.">
            <a:extLst>
              <a:ext uri="{FF2B5EF4-FFF2-40B4-BE49-F238E27FC236}">
                <a16:creationId xmlns:a16="http://schemas.microsoft.com/office/drawing/2014/main" id="{BEAF280D-B6B6-8855-6A40-D04B0D68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106" y="255269"/>
            <a:ext cx="241601" cy="241601"/>
          </a:xfrm>
          <a:prstGeom prst="rect">
            <a:avLst/>
          </a:prstGeom>
        </p:spPr>
      </p:pic>
      <p:sp>
        <p:nvSpPr>
          <p:cNvPr id="32" name="TextBox 11817">
            <a:extLst>
              <a:ext uri="{FF2B5EF4-FFF2-40B4-BE49-F238E27FC236}">
                <a16:creationId xmlns:a16="http://schemas.microsoft.com/office/drawing/2014/main" id="{3CA209DE-974E-173B-4C47-BE9A2BF84019}"/>
              </a:ext>
            </a:extLst>
          </p:cNvPr>
          <p:cNvSpPr txBox="1"/>
          <p:nvPr/>
        </p:nvSpPr>
        <p:spPr>
          <a:xfrm>
            <a:off x="1170274" y="3091767"/>
            <a:ext cx="334180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collected via the App in Admin mode: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Manages cues and rating input;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Streams EEG from </a:t>
            </a:r>
            <a:r>
              <a:rPr lang="en-US" sz="1300" noProof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MindRove</a:t>
            </a:r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Arc;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Triggers smartwatch HR and EDA recording;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Saves one CSV per sensor, preserving native sampling rates.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2476302-073B-C7F5-CD14-EA5EBE457B7C}"/>
              </a:ext>
            </a:extLst>
          </p:cNvPr>
          <p:cNvGrpSpPr/>
          <p:nvPr/>
        </p:nvGrpSpPr>
        <p:grpSpPr>
          <a:xfrm>
            <a:off x="4867792" y="675373"/>
            <a:ext cx="2086645" cy="4066457"/>
            <a:chOff x="1778217" y="675373"/>
            <a:chExt cx="2086645" cy="406645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6A43D4-125F-E6C8-18DB-48BC7272B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3"/>
            <a:stretch/>
          </p:blipFill>
          <p:spPr bwMode="auto">
            <a:xfrm>
              <a:off x="1994116" y="787052"/>
              <a:ext cx="1654849" cy="3568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5098EB7B-6AEB-AF82-982E-FBD36458E086}"/>
                </a:ext>
              </a:extLst>
            </p:cNvPr>
            <p:cNvSpPr/>
            <p:nvPr/>
          </p:nvSpPr>
          <p:spPr>
            <a:xfrm>
              <a:off x="3584097" y="4281307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34519A9B-BA8C-8C47-5F4E-8DD0F11B0766}"/>
                </a:ext>
              </a:extLst>
            </p:cNvPr>
            <p:cNvSpPr/>
            <p:nvPr/>
          </p:nvSpPr>
          <p:spPr>
            <a:xfrm>
              <a:off x="1833626" y="4281307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D1E9FC9D-45D7-41E4-1308-F8EF4D7FF5F3}"/>
                </a:ext>
              </a:extLst>
            </p:cNvPr>
            <p:cNvSpPr/>
            <p:nvPr/>
          </p:nvSpPr>
          <p:spPr>
            <a:xfrm>
              <a:off x="3586478" y="675373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3F10F88-64B3-B14F-B9D4-0E380D50B76E}"/>
                </a:ext>
              </a:extLst>
            </p:cNvPr>
            <p:cNvSpPr/>
            <p:nvPr/>
          </p:nvSpPr>
          <p:spPr>
            <a:xfrm>
              <a:off x="1833626" y="677754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1EB91300-555B-623C-0041-44A7634D6DFE}"/>
                </a:ext>
              </a:extLst>
            </p:cNvPr>
            <p:cNvSpPr/>
            <p:nvPr/>
          </p:nvSpPr>
          <p:spPr>
            <a:xfrm>
              <a:off x="1994115" y="787052"/>
              <a:ext cx="1654850" cy="3568481"/>
            </a:xfrm>
            <a:prstGeom prst="roundRect">
              <a:avLst>
                <a:gd name="adj" fmla="val 5521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TextBox 11817">
              <a:extLst>
                <a:ext uri="{FF2B5EF4-FFF2-40B4-BE49-F238E27FC236}">
                  <a16:creationId xmlns:a16="http://schemas.microsoft.com/office/drawing/2014/main" id="{82AACA55-B094-E907-CD7D-73E1EE5F2643}"/>
                </a:ext>
              </a:extLst>
            </p:cNvPr>
            <p:cNvSpPr txBox="1"/>
            <p:nvPr/>
          </p:nvSpPr>
          <p:spPr>
            <a:xfrm>
              <a:off x="1778217" y="4464831"/>
              <a:ext cx="2086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CSV </a:t>
              </a:r>
              <a:r>
                <a:rPr lang="en-US" sz="12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Management</a:t>
              </a:r>
            </a:p>
          </p:txBody>
        </p:sp>
      </p:grpSp>
      <p:sp>
        <p:nvSpPr>
          <p:cNvPr id="5" name="Google Shape;8949;p96">
            <a:extLst>
              <a:ext uri="{FF2B5EF4-FFF2-40B4-BE49-F238E27FC236}">
                <a16:creationId xmlns:a16="http://schemas.microsoft.com/office/drawing/2014/main" id="{B4DEB342-6A0D-69DF-155B-6246B164AD13}"/>
              </a:ext>
            </a:extLst>
          </p:cNvPr>
          <p:cNvSpPr/>
          <p:nvPr/>
        </p:nvSpPr>
        <p:spPr>
          <a:xfrm rot="1485558">
            <a:off x="-2569192" y="-613745"/>
            <a:ext cx="3498622" cy="785601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C6CFAE35-A3A4-378A-1206-256AE7E0EFA1}"/>
              </a:ext>
            </a:extLst>
          </p:cNvPr>
          <p:cNvSpPr/>
          <p:nvPr/>
        </p:nvSpPr>
        <p:spPr>
          <a:xfrm rot="15306348">
            <a:off x="8167049" y="2393705"/>
            <a:ext cx="3064731" cy="44192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B0513FB-C066-67C4-DEDA-5EA86F3554B1}"/>
              </a:ext>
            </a:extLst>
          </p:cNvPr>
          <p:cNvGrpSpPr/>
          <p:nvPr/>
        </p:nvGrpSpPr>
        <p:grpSpPr>
          <a:xfrm>
            <a:off x="1170273" y="423568"/>
            <a:ext cx="3402768" cy="830564"/>
            <a:chOff x="1611192" y="394993"/>
            <a:chExt cx="3402768" cy="830564"/>
          </a:xfrm>
        </p:grpSpPr>
        <p:sp>
          <p:nvSpPr>
            <p:cNvPr id="2" name="TextBox 11817">
              <a:extLst>
                <a:ext uri="{FF2B5EF4-FFF2-40B4-BE49-F238E27FC236}">
                  <a16:creationId xmlns:a16="http://schemas.microsoft.com/office/drawing/2014/main" id="{C6C349C5-BBFC-EF9F-25A0-9206B03DEB8F}"/>
                </a:ext>
              </a:extLst>
            </p:cNvPr>
            <p:cNvSpPr txBox="1"/>
            <p:nvPr/>
          </p:nvSpPr>
          <p:spPr>
            <a:xfrm>
              <a:off x="2441756" y="531144"/>
              <a:ext cx="257220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Homemade Dataset </a:t>
              </a:r>
            </a:p>
          </p:txBody>
        </p:sp>
        <p:sp>
          <p:nvSpPr>
            <p:cNvPr id="9" name="TextBox 11817">
              <a:extLst>
                <a:ext uri="{FF2B5EF4-FFF2-40B4-BE49-F238E27FC236}">
                  <a16:creationId xmlns:a16="http://schemas.microsoft.com/office/drawing/2014/main" id="{646A08B7-AA3B-27AC-41CA-BA8A83A3B39D}"/>
                </a:ext>
              </a:extLst>
            </p:cNvPr>
            <p:cNvSpPr txBox="1"/>
            <p:nvPr/>
          </p:nvSpPr>
          <p:spPr>
            <a:xfrm>
              <a:off x="2441755" y="810275"/>
              <a:ext cx="2572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Small but Gathered with Love</a:t>
              </a:r>
            </a:p>
          </p:txBody>
        </p:sp>
        <p:pic>
          <p:nvPicPr>
            <p:cNvPr id="11" name="Immagine 10" descr="Immagine che contiene piano, comb, musica, arte&#10;&#10;Il contenuto generato dall'IA potrebbe non essere corretto.">
              <a:extLst>
                <a:ext uri="{FF2B5EF4-FFF2-40B4-BE49-F238E27FC236}">
                  <a16:creationId xmlns:a16="http://schemas.microsoft.com/office/drawing/2014/main" id="{F3AE3605-8AD3-A23D-1D81-7F35D4F43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1192" y="394993"/>
              <a:ext cx="830564" cy="830564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A02B3B1-6DC3-6CE7-1540-9F6C2013BA67}"/>
              </a:ext>
            </a:extLst>
          </p:cNvPr>
          <p:cNvGrpSpPr/>
          <p:nvPr/>
        </p:nvGrpSpPr>
        <p:grpSpPr>
          <a:xfrm>
            <a:off x="1637749" y="1265094"/>
            <a:ext cx="2479934" cy="677223"/>
            <a:chOff x="2078668" y="1299557"/>
            <a:chExt cx="2479934" cy="677223"/>
          </a:xfrm>
        </p:grpSpPr>
        <p:sp>
          <p:nvSpPr>
            <p:cNvPr id="12" name="TextBox 11817">
              <a:extLst>
                <a:ext uri="{FF2B5EF4-FFF2-40B4-BE49-F238E27FC236}">
                  <a16:creationId xmlns:a16="http://schemas.microsoft.com/office/drawing/2014/main" id="{F70231F3-0D61-1F01-7964-647F6012220D}"/>
                </a:ext>
              </a:extLst>
            </p:cNvPr>
            <p:cNvSpPr txBox="1"/>
            <p:nvPr/>
          </p:nvSpPr>
          <p:spPr>
            <a:xfrm>
              <a:off x="2078668" y="1699781"/>
              <a:ext cx="2479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TOTAL TASTING SESSIONS</a:t>
              </a:r>
            </a:p>
          </p:txBody>
        </p:sp>
        <p:sp>
          <p:nvSpPr>
            <p:cNvPr id="13" name="TextBox 11817">
              <a:extLst>
                <a:ext uri="{FF2B5EF4-FFF2-40B4-BE49-F238E27FC236}">
                  <a16:creationId xmlns:a16="http://schemas.microsoft.com/office/drawing/2014/main" id="{35CB6B44-B770-A018-CD41-BF05981A138B}"/>
                </a:ext>
              </a:extLst>
            </p:cNvPr>
            <p:cNvSpPr txBox="1"/>
            <p:nvPr/>
          </p:nvSpPr>
          <p:spPr>
            <a:xfrm>
              <a:off x="2264745" y="1299557"/>
              <a:ext cx="2095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>
                  <a:solidFill>
                    <a:srgbClr val="4343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45</a:t>
              </a:r>
              <a:endParaRPr lang="en-US" b="1" noProof="0">
                <a:solidFill>
                  <a:srgbClr val="4343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0053115-BBFE-83F6-AE94-13F683176110}"/>
              </a:ext>
            </a:extLst>
          </p:cNvPr>
          <p:cNvGrpSpPr/>
          <p:nvPr/>
        </p:nvGrpSpPr>
        <p:grpSpPr>
          <a:xfrm>
            <a:off x="1631689" y="2043793"/>
            <a:ext cx="2479934" cy="846048"/>
            <a:chOff x="2072608" y="2126055"/>
            <a:chExt cx="2479934" cy="846048"/>
          </a:xfrm>
        </p:grpSpPr>
        <p:sp>
          <p:nvSpPr>
            <p:cNvPr id="24" name="TextBox 11817">
              <a:extLst>
                <a:ext uri="{FF2B5EF4-FFF2-40B4-BE49-F238E27FC236}">
                  <a16:creationId xmlns:a16="http://schemas.microsoft.com/office/drawing/2014/main" id="{B5726621-282E-9D7B-3585-381108CF2F16}"/>
                </a:ext>
              </a:extLst>
            </p:cNvPr>
            <p:cNvSpPr txBox="1"/>
            <p:nvPr/>
          </p:nvSpPr>
          <p:spPr>
            <a:xfrm>
              <a:off x="2264744" y="2126055"/>
              <a:ext cx="2095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endParaRPr lang="en-US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TextBox 11817">
              <a:extLst>
                <a:ext uri="{FF2B5EF4-FFF2-40B4-BE49-F238E27FC236}">
                  <a16:creationId xmlns:a16="http://schemas.microsoft.com/office/drawing/2014/main" id="{76FFC76D-738A-58CB-2ACC-7F08CEFED90E}"/>
                </a:ext>
              </a:extLst>
            </p:cNvPr>
            <p:cNvSpPr txBox="1"/>
            <p:nvPr/>
          </p:nvSpPr>
          <p:spPr>
            <a:xfrm>
              <a:off x="2072608" y="2533861"/>
              <a:ext cx="2479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PARTICIPANTS</a:t>
              </a:r>
            </a:p>
          </p:txBody>
        </p:sp>
        <p:sp>
          <p:nvSpPr>
            <p:cNvPr id="26" name="TextBox 11817">
              <a:extLst>
                <a:ext uri="{FF2B5EF4-FFF2-40B4-BE49-F238E27FC236}">
                  <a16:creationId xmlns:a16="http://schemas.microsoft.com/office/drawing/2014/main" id="{0D828A19-1E0C-9075-3ACF-F8B7A1C4A45D}"/>
                </a:ext>
              </a:extLst>
            </p:cNvPr>
            <p:cNvSpPr txBox="1"/>
            <p:nvPr/>
          </p:nvSpPr>
          <p:spPr>
            <a:xfrm>
              <a:off x="2072608" y="2710493"/>
              <a:ext cx="24799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(ages 16–56)</a:t>
              </a:r>
            </a:p>
          </p:txBody>
        </p:sp>
      </p:grpSp>
      <p:cxnSp>
        <p:nvCxnSpPr>
          <p:cNvPr id="29" name="Google Shape;8733;p86">
            <a:extLst>
              <a:ext uri="{FF2B5EF4-FFF2-40B4-BE49-F238E27FC236}">
                <a16:creationId xmlns:a16="http://schemas.microsoft.com/office/drawing/2014/main" id="{3F84E323-C03A-0ACB-6819-53E3D957FC3D}"/>
              </a:ext>
            </a:extLst>
          </p:cNvPr>
          <p:cNvCxnSpPr>
            <a:cxnSpLocks/>
            <a:stCxn id="36" idx="0"/>
            <a:endCxn id="39" idx="0"/>
          </p:cNvCxnSpPr>
          <p:nvPr/>
        </p:nvCxnSpPr>
        <p:spPr>
          <a:xfrm rot="5400000" flipH="1" flipV="1">
            <a:off x="6669836" y="1192401"/>
            <a:ext cx="565707" cy="2083150"/>
          </a:xfrm>
          <a:prstGeom prst="bentConnector3">
            <a:avLst>
              <a:gd name="adj1" fmla="val 140410"/>
            </a:avLst>
          </a:prstGeom>
          <a:noFill/>
          <a:ln w="19050" cap="rnd" cmpd="sng">
            <a:solidFill>
              <a:schemeClr val="accent2">
                <a:lumMod val="90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A3D66C0E-AB70-7AA8-96B3-2D2A47C32519}"/>
              </a:ext>
            </a:extLst>
          </p:cNvPr>
          <p:cNvSpPr/>
          <p:nvPr/>
        </p:nvSpPr>
        <p:spPr>
          <a:xfrm>
            <a:off x="5848011" y="2516829"/>
            <a:ext cx="126206" cy="1003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9" name="TextBox 11817">
            <a:extLst>
              <a:ext uri="{FF2B5EF4-FFF2-40B4-BE49-F238E27FC236}">
                <a16:creationId xmlns:a16="http://schemas.microsoft.com/office/drawing/2014/main" id="{EF3EA8CC-483D-3B06-DC79-A609D7B2DE48}"/>
              </a:ext>
            </a:extLst>
          </p:cNvPr>
          <p:cNvSpPr txBox="1"/>
          <p:nvPr/>
        </p:nvSpPr>
        <p:spPr>
          <a:xfrm>
            <a:off x="7073127" y="1951122"/>
            <a:ext cx="18422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1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bottom sheet lets you delete or share CSV files individually, making it easy to export data for training after experiments.</a:t>
            </a:r>
          </a:p>
        </p:txBody>
      </p:sp>
    </p:spTree>
    <p:extLst>
      <p:ext uri="{BB962C8B-B14F-4D97-AF65-F5344CB8AC3E}">
        <p14:creationId xmlns:p14="http://schemas.microsoft.com/office/powerpoint/2010/main" val="241380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D7FF4-D9FE-23AC-7A45-A092261E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546EE9CA-6AAA-2B0F-29CA-B9AEB6098ACA}"/>
              </a:ext>
            </a:extLst>
          </p:cNvPr>
          <p:cNvSpPr/>
          <p:nvPr/>
        </p:nvSpPr>
        <p:spPr>
          <a:xfrm rot="7369260">
            <a:off x="-2113568" y="-1342929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EE3690D-5C18-897F-81D2-09ECF2F13590}"/>
              </a:ext>
            </a:extLst>
          </p:cNvPr>
          <p:cNvGrpSpPr/>
          <p:nvPr/>
        </p:nvGrpSpPr>
        <p:grpSpPr>
          <a:xfrm>
            <a:off x="2915447" y="2160109"/>
            <a:ext cx="3313106" cy="2432240"/>
            <a:chOff x="3062930" y="1346674"/>
            <a:chExt cx="3313106" cy="2432240"/>
          </a:xfrm>
        </p:grpSpPr>
        <p:sp>
          <p:nvSpPr>
            <p:cNvPr id="8" name="Google Shape;11426;p115">
              <a:extLst>
                <a:ext uri="{FF2B5EF4-FFF2-40B4-BE49-F238E27FC236}">
                  <a16:creationId xmlns:a16="http://schemas.microsoft.com/office/drawing/2014/main" id="{F11AA27A-8C31-587D-1190-220FDA121616}"/>
                </a:ext>
              </a:extLst>
            </p:cNvPr>
            <p:cNvSpPr/>
            <p:nvPr/>
          </p:nvSpPr>
          <p:spPr>
            <a:xfrm rot="21337143" flipV="1">
              <a:off x="3062930" y="2355975"/>
              <a:ext cx="3313106" cy="1366657"/>
            </a:xfrm>
            <a:custGeom>
              <a:avLst/>
              <a:gdLst/>
              <a:ahLst/>
              <a:cxnLst/>
              <a:rect l="l" t="t" r="r" b="b"/>
              <a:pathLst>
                <a:path w="62520" h="50237" extrusionOk="0">
                  <a:moveTo>
                    <a:pt x="37584" y="0"/>
                  </a:moveTo>
                  <a:cubicBezTo>
                    <a:pt x="37128" y="0"/>
                    <a:pt x="36672" y="9"/>
                    <a:pt x="36218" y="26"/>
                  </a:cubicBezTo>
                  <a:cubicBezTo>
                    <a:pt x="32078" y="150"/>
                    <a:pt x="27988" y="695"/>
                    <a:pt x="23972" y="1662"/>
                  </a:cubicBezTo>
                  <a:cubicBezTo>
                    <a:pt x="20749" y="2455"/>
                    <a:pt x="18047" y="4215"/>
                    <a:pt x="15742" y="6521"/>
                  </a:cubicBezTo>
                  <a:cubicBezTo>
                    <a:pt x="12594" y="9669"/>
                    <a:pt x="10263" y="13834"/>
                    <a:pt x="8503" y="17825"/>
                  </a:cubicBezTo>
                  <a:cubicBezTo>
                    <a:pt x="4537" y="26848"/>
                    <a:pt x="0" y="40334"/>
                    <a:pt x="9396" y="47523"/>
                  </a:cubicBezTo>
                  <a:cubicBezTo>
                    <a:pt x="12054" y="49563"/>
                    <a:pt x="15846" y="50237"/>
                    <a:pt x="19669" y="50237"/>
                  </a:cubicBezTo>
                  <a:cubicBezTo>
                    <a:pt x="22907" y="50237"/>
                    <a:pt x="26167" y="49754"/>
                    <a:pt x="28781" y="49208"/>
                  </a:cubicBezTo>
                  <a:cubicBezTo>
                    <a:pt x="36392" y="47622"/>
                    <a:pt x="43506" y="46234"/>
                    <a:pt x="50274" y="42218"/>
                  </a:cubicBezTo>
                  <a:cubicBezTo>
                    <a:pt x="56992" y="38251"/>
                    <a:pt x="60933" y="29996"/>
                    <a:pt x="61850" y="22560"/>
                  </a:cubicBezTo>
                  <a:cubicBezTo>
                    <a:pt x="62520" y="17031"/>
                    <a:pt x="59570" y="11578"/>
                    <a:pt x="56025" y="7413"/>
                  </a:cubicBezTo>
                  <a:cubicBezTo>
                    <a:pt x="51446" y="1974"/>
                    <a:pt x="44447" y="0"/>
                    <a:pt x="37584" y="0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pic>
          <p:nvPicPr>
            <p:cNvPr id="7" name="Immagine 6" descr="Immagine che contiene Elementi grafici, nero, bianco, design&#10;&#10;Il contenuto generato dall'IA potrebbe non essere corretto.">
              <a:extLst>
                <a:ext uri="{FF2B5EF4-FFF2-40B4-BE49-F238E27FC236}">
                  <a16:creationId xmlns:a16="http://schemas.microsoft.com/office/drawing/2014/main" id="{F72827D6-E05D-13B6-088D-60F0660F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059" y="1346674"/>
              <a:ext cx="2432240" cy="2432240"/>
            </a:xfrm>
            <a:prstGeom prst="rect">
              <a:avLst/>
            </a:prstGeom>
          </p:spPr>
        </p:pic>
      </p:grpSp>
      <p:sp>
        <p:nvSpPr>
          <p:cNvPr id="10" name="Google Shape;8949;p96">
            <a:extLst>
              <a:ext uri="{FF2B5EF4-FFF2-40B4-BE49-F238E27FC236}">
                <a16:creationId xmlns:a16="http://schemas.microsoft.com/office/drawing/2014/main" id="{57D76603-883E-7CA6-A2BA-0CD5523C6ABE}"/>
              </a:ext>
            </a:extLst>
          </p:cNvPr>
          <p:cNvSpPr/>
          <p:nvPr/>
        </p:nvSpPr>
        <p:spPr>
          <a:xfrm rot="17786476">
            <a:off x="6649889" y="320453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1" name="TextBox 11817">
            <a:extLst>
              <a:ext uri="{FF2B5EF4-FFF2-40B4-BE49-F238E27FC236}">
                <a16:creationId xmlns:a16="http://schemas.microsoft.com/office/drawing/2014/main" id="{45ABDABC-83A2-B838-6F09-A1898A4F5789}"/>
              </a:ext>
            </a:extLst>
          </p:cNvPr>
          <p:cNvSpPr txBox="1"/>
          <p:nvPr/>
        </p:nvSpPr>
        <p:spPr>
          <a:xfrm>
            <a:off x="642363" y="3513927"/>
            <a:ext cx="320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 the Table</a:t>
            </a:r>
          </a:p>
        </p:txBody>
      </p:sp>
      <p:sp>
        <p:nvSpPr>
          <p:cNvPr id="12" name="TextBox 11817">
            <a:extLst>
              <a:ext uri="{FF2B5EF4-FFF2-40B4-BE49-F238E27FC236}">
                <a16:creationId xmlns:a16="http://schemas.microsoft.com/office/drawing/2014/main" id="{1F4ED8C6-AA76-E757-D230-A468A1DFC1ED}"/>
              </a:ext>
            </a:extLst>
          </p:cNvPr>
          <p:cNvSpPr txBox="1"/>
          <p:nvPr/>
        </p:nvSpPr>
        <p:spPr>
          <a:xfrm>
            <a:off x="2868089" y="1220187"/>
            <a:ext cx="491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dining experiences go unrecorded—people simply don’t have the time, interest, or motivation to write </a:t>
            </a:r>
            <a:r>
              <a:rPr lang="en-US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reviews</a:t>
            </a:r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3" name="TextBox 11817">
            <a:extLst>
              <a:ext uri="{FF2B5EF4-FFF2-40B4-BE49-F238E27FC236}">
                <a16:creationId xmlns:a16="http://schemas.microsoft.com/office/drawing/2014/main" id="{491C42BF-DD5F-0185-EE3A-7BBF2EAAC744}"/>
              </a:ext>
            </a:extLst>
          </p:cNvPr>
          <p:cNvSpPr txBox="1"/>
          <p:nvPr/>
        </p:nvSpPr>
        <p:spPr>
          <a:xfrm>
            <a:off x="2868089" y="820077"/>
            <a:ext cx="320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Foodback?</a:t>
            </a:r>
          </a:p>
        </p:txBody>
      </p:sp>
    </p:spTree>
    <p:extLst>
      <p:ext uri="{BB962C8B-B14F-4D97-AF65-F5344CB8AC3E}">
        <p14:creationId xmlns:p14="http://schemas.microsoft.com/office/powerpoint/2010/main" val="37603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FE7DB-F19C-6883-2B50-69EC72AAA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magine 114" descr="Immagine che contiene Elementi grafici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2B17F5EB-FBA7-63D0-C736-C6C8B98B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237" y="4012509"/>
            <a:ext cx="360000" cy="360000"/>
          </a:xfrm>
          <a:prstGeom prst="rect">
            <a:avLst/>
          </a:prstGeom>
        </p:spPr>
      </p:pic>
      <p:pic>
        <p:nvPicPr>
          <p:cNvPr id="117" name="Immagine 116" descr="Immagine che contiene Elementi grafici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A09D1574-F420-0E69-FBD4-BD79A66B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15" y="4516089"/>
            <a:ext cx="360000" cy="360000"/>
          </a:xfrm>
          <a:prstGeom prst="rect">
            <a:avLst/>
          </a:prstGeom>
        </p:spPr>
      </p:pic>
      <p:pic>
        <p:nvPicPr>
          <p:cNvPr id="114" name="Immagine 113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0933F96A-E6E7-60A2-4AEB-5A4488522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237" y="2871423"/>
            <a:ext cx="360000" cy="360000"/>
          </a:xfrm>
          <a:prstGeom prst="rect">
            <a:avLst/>
          </a:prstGeom>
        </p:spPr>
      </p:pic>
      <p:pic>
        <p:nvPicPr>
          <p:cNvPr id="116" name="Immagine 115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0CDD453D-5D97-250F-506C-0D6C77944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95" y="3375962"/>
            <a:ext cx="360000" cy="360000"/>
          </a:xfrm>
          <a:prstGeom prst="rect">
            <a:avLst/>
          </a:prstGeom>
        </p:spPr>
      </p:pic>
      <p:cxnSp>
        <p:nvCxnSpPr>
          <p:cNvPr id="108" name="Straight Arrow Connector 32">
            <a:extLst>
              <a:ext uri="{FF2B5EF4-FFF2-40B4-BE49-F238E27FC236}">
                <a16:creationId xmlns:a16="http://schemas.microsoft.com/office/drawing/2014/main" id="{7069B36C-32D6-BEDD-78C2-58FD109AC89C}"/>
              </a:ext>
            </a:extLst>
          </p:cNvPr>
          <p:cNvCxnSpPr>
            <a:cxnSpLocks/>
          </p:cNvCxnSpPr>
          <p:nvPr/>
        </p:nvCxnSpPr>
        <p:spPr>
          <a:xfrm>
            <a:off x="5480023" y="4740413"/>
            <a:ext cx="2365720" cy="0"/>
          </a:xfrm>
          <a:prstGeom prst="straightConnector1">
            <a:avLst/>
          </a:prstGeom>
          <a:ln w="25400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32">
            <a:extLst>
              <a:ext uri="{FF2B5EF4-FFF2-40B4-BE49-F238E27FC236}">
                <a16:creationId xmlns:a16="http://schemas.microsoft.com/office/drawing/2014/main" id="{8DFF0741-FE76-5A20-8C5A-DABCB2A90CAD}"/>
              </a:ext>
            </a:extLst>
          </p:cNvPr>
          <p:cNvCxnSpPr>
            <a:cxnSpLocks/>
          </p:cNvCxnSpPr>
          <p:nvPr/>
        </p:nvCxnSpPr>
        <p:spPr>
          <a:xfrm>
            <a:off x="5618135" y="4254413"/>
            <a:ext cx="2227608" cy="0"/>
          </a:xfrm>
          <a:prstGeom prst="straightConnector1">
            <a:avLst/>
          </a:prstGeom>
          <a:ln w="25400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32">
            <a:extLst>
              <a:ext uri="{FF2B5EF4-FFF2-40B4-BE49-F238E27FC236}">
                <a16:creationId xmlns:a16="http://schemas.microsoft.com/office/drawing/2014/main" id="{EFF2F87F-0D36-1E7A-7D90-95446AF1F54D}"/>
              </a:ext>
            </a:extLst>
          </p:cNvPr>
          <p:cNvCxnSpPr>
            <a:cxnSpLocks/>
          </p:cNvCxnSpPr>
          <p:nvPr/>
        </p:nvCxnSpPr>
        <p:spPr>
          <a:xfrm>
            <a:off x="5480023" y="3601933"/>
            <a:ext cx="2365720" cy="0"/>
          </a:xfrm>
          <a:prstGeom prst="straightConnector1">
            <a:avLst/>
          </a:prstGeom>
          <a:ln w="25400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32">
            <a:extLst>
              <a:ext uri="{FF2B5EF4-FFF2-40B4-BE49-F238E27FC236}">
                <a16:creationId xmlns:a16="http://schemas.microsoft.com/office/drawing/2014/main" id="{122FECEC-D6BE-BBBD-DBFC-855A838A7208}"/>
              </a:ext>
            </a:extLst>
          </p:cNvPr>
          <p:cNvCxnSpPr>
            <a:cxnSpLocks/>
          </p:cNvCxnSpPr>
          <p:nvPr/>
        </p:nvCxnSpPr>
        <p:spPr>
          <a:xfrm>
            <a:off x="5618135" y="3115933"/>
            <a:ext cx="2227608" cy="0"/>
          </a:xfrm>
          <a:prstGeom prst="straightConnector1">
            <a:avLst/>
          </a:prstGeom>
          <a:ln w="25400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32">
            <a:extLst>
              <a:ext uri="{FF2B5EF4-FFF2-40B4-BE49-F238E27FC236}">
                <a16:creationId xmlns:a16="http://schemas.microsoft.com/office/drawing/2014/main" id="{8699A8F7-A0F1-AD48-C53A-CEF92053B406}"/>
              </a:ext>
            </a:extLst>
          </p:cNvPr>
          <p:cNvCxnSpPr>
            <a:cxnSpLocks/>
          </p:cNvCxnSpPr>
          <p:nvPr/>
        </p:nvCxnSpPr>
        <p:spPr>
          <a:xfrm>
            <a:off x="5480023" y="2478926"/>
            <a:ext cx="2365720" cy="0"/>
          </a:xfrm>
          <a:prstGeom prst="straightConnector1">
            <a:avLst/>
          </a:prstGeom>
          <a:ln w="25400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2">
            <a:extLst>
              <a:ext uri="{FF2B5EF4-FFF2-40B4-BE49-F238E27FC236}">
                <a16:creationId xmlns:a16="http://schemas.microsoft.com/office/drawing/2014/main" id="{7C2F11BD-DFF6-874A-9C91-215BE6B113FD}"/>
              </a:ext>
            </a:extLst>
          </p:cNvPr>
          <p:cNvCxnSpPr>
            <a:cxnSpLocks/>
          </p:cNvCxnSpPr>
          <p:nvPr/>
        </p:nvCxnSpPr>
        <p:spPr>
          <a:xfrm>
            <a:off x="5618135" y="1992926"/>
            <a:ext cx="2227608" cy="0"/>
          </a:xfrm>
          <a:prstGeom prst="straightConnector1">
            <a:avLst/>
          </a:prstGeom>
          <a:ln w="25400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2">
            <a:extLst>
              <a:ext uri="{FF2B5EF4-FFF2-40B4-BE49-F238E27FC236}">
                <a16:creationId xmlns:a16="http://schemas.microsoft.com/office/drawing/2014/main" id="{2D268F2E-D58B-D024-3153-C3383D48C94C}"/>
              </a:ext>
            </a:extLst>
          </p:cNvPr>
          <p:cNvCxnSpPr>
            <a:cxnSpLocks/>
          </p:cNvCxnSpPr>
          <p:nvPr/>
        </p:nvCxnSpPr>
        <p:spPr>
          <a:xfrm>
            <a:off x="720645" y="4493120"/>
            <a:ext cx="4606622" cy="0"/>
          </a:xfrm>
          <a:prstGeom prst="straightConnector1">
            <a:avLst/>
          </a:prstGeom>
          <a:ln w="25400" cap="rnd">
            <a:solidFill>
              <a:srgbClr val="93D9C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8949;p96">
            <a:extLst>
              <a:ext uri="{FF2B5EF4-FFF2-40B4-BE49-F238E27FC236}">
                <a16:creationId xmlns:a16="http://schemas.microsoft.com/office/drawing/2014/main" id="{C26D8F53-6480-CE70-D03E-DBFC1F204904}"/>
              </a:ext>
            </a:extLst>
          </p:cNvPr>
          <p:cNvSpPr/>
          <p:nvPr/>
        </p:nvSpPr>
        <p:spPr>
          <a:xfrm rot="5982678">
            <a:off x="2339205" y="-7453357"/>
            <a:ext cx="5228553" cy="13245742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9" name="Immagine 8" descr="Immagine che contiene Elementi grafici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3B281B80-0789-5981-A4EF-9C02AA75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432" y="236688"/>
            <a:ext cx="1067847" cy="1067847"/>
          </a:xfrm>
          <a:prstGeom prst="rect">
            <a:avLst/>
          </a:prstGeom>
        </p:spPr>
      </p:pic>
      <p:sp>
        <p:nvSpPr>
          <p:cNvPr id="10" name="TextBox 11817">
            <a:extLst>
              <a:ext uri="{FF2B5EF4-FFF2-40B4-BE49-F238E27FC236}">
                <a16:creationId xmlns:a16="http://schemas.microsoft.com/office/drawing/2014/main" id="{52C52876-A84F-97D6-CFDC-3A77B29D8C5D}"/>
              </a:ext>
            </a:extLst>
          </p:cNvPr>
          <p:cNvSpPr txBox="1"/>
          <p:nvPr/>
        </p:nvSpPr>
        <p:spPr>
          <a:xfrm>
            <a:off x="2041314" y="593639"/>
            <a:ext cx="34420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</a:t>
            </a:r>
            <a:r>
              <a:rPr lang="en-US" sz="17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-Processing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42EE4EF-B660-CEB8-C83C-0C562BED867D}"/>
              </a:ext>
            </a:extLst>
          </p:cNvPr>
          <p:cNvGrpSpPr/>
          <p:nvPr/>
        </p:nvGrpSpPr>
        <p:grpSpPr>
          <a:xfrm>
            <a:off x="207287" y="3016422"/>
            <a:ext cx="751286" cy="866305"/>
            <a:chOff x="304153" y="1850099"/>
            <a:chExt cx="751286" cy="866305"/>
          </a:xfrm>
        </p:grpSpPr>
        <p:pic>
          <p:nvPicPr>
            <p:cNvPr id="3" name="Immagine 2" descr="Immagine che contiene Elementi grafici, Carattere, schermata, logo&#10;&#10;Il contenuto generato dall'IA potrebbe non essere corretto.">
              <a:extLst>
                <a:ext uri="{FF2B5EF4-FFF2-40B4-BE49-F238E27FC236}">
                  <a16:creationId xmlns:a16="http://schemas.microsoft.com/office/drawing/2014/main" id="{FAC606BA-8589-6D1C-48F2-CC80204B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934" y="1850099"/>
              <a:ext cx="540000" cy="540000"/>
            </a:xfrm>
            <a:prstGeom prst="rect">
              <a:avLst/>
            </a:prstGeom>
          </p:spPr>
        </p:pic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FE5D7296-B17B-975B-F884-B4CF8C3888C6}"/>
                </a:ext>
              </a:extLst>
            </p:cNvPr>
            <p:cNvGrpSpPr/>
            <p:nvPr/>
          </p:nvGrpSpPr>
          <p:grpSpPr>
            <a:xfrm>
              <a:off x="304153" y="2428404"/>
              <a:ext cx="751286" cy="288000"/>
              <a:chOff x="347413" y="2452127"/>
              <a:chExt cx="751286" cy="288000"/>
            </a:xfrm>
          </p:grpSpPr>
          <p:sp>
            <p:nvSpPr>
              <p:cNvPr id="12" name="TextBox 11817">
                <a:extLst>
                  <a:ext uri="{FF2B5EF4-FFF2-40B4-BE49-F238E27FC236}">
                    <a16:creationId xmlns:a16="http://schemas.microsoft.com/office/drawing/2014/main" id="{AF4E8CBF-A744-724E-B690-7FD6430F33AA}"/>
                  </a:ext>
                </a:extLst>
              </p:cNvPr>
              <p:cNvSpPr txBox="1"/>
              <p:nvPr/>
            </p:nvSpPr>
            <p:spPr>
              <a:xfrm>
                <a:off x="630064" y="2473016"/>
                <a:ext cx="468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HR</a:t>
                </a:r>
              </a:p>
            </p:txBody>
          </p:sp>
          <p:pic>
            <p:nvPicPr>
              <p:cNvPr id="16" name="Immagine 15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BF8BD818-4872-81E9-3DA2-0C323505C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413" y="2452127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F3AADD3A-9AAE-6416-81FD-810BB200C6D1}"/>
              </a:ext>
            </a:extLst>
          </p:cNvPr>
          <p:cNvGrpSpPr/>
          <p:nvPr/>
        </p:nvGrpSpPr>
        <p:grpSpPr>
          <a:xfrm>
            <a:off x="142432" y="1875948"/>
            <a:ext cx="798446" cy="878150"/>
            <a:chOff x="832937" y="2995119"/>
            <a:chExt cx="798446" cy="878150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A6865931-7545-6D5B-F462-97E322A5FACD}"/>
                </a:ext>
              </a:extLst>
            </p:cNvPr>
            <p:cNvGrpSpPr/>
            <p:nvPr/>
          </p:nvGrpSpPr>
          <p:grpSpPr>
            <a:xfrm>
              <a:off x="832937" y="3563351"/>
              <a:ext cx="798446" cy="309918"/>
              <a:chOff x="830330" y="3625495"/>
              <a:chExt cx="798446" cy="309918"/>
            </a:xfrm>
          </p:grpSpPr>
          <p:sp>
            <p:nvSpPr>
              <p:cNvPr id="13" name="TextBox 11817">
                <a:extLst>
                  <a:ext uri="{FF2B5EF4-FFF2-40B4-BE49-F238E27FC236}">
                    <a16:creationId xmlns:a16="http://schemas.microsoft.com/office/drawing/2014/main" id="{AFC2E63D-899A-D449-5638-135E3B3293DF}"/>
                  </a:ext>
                </a:extLst>
              </p:cNvPr>
              <p:cNvSpPr txBox="1"/>
              <p:nvPr/>
            </p:nvSpPr>
            <p:spPr>
              <a:xfrm>
                <a:off x="1197678" y="3660242"/>
                <a:ext cx="431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EEG</a:t>
                </a:r>
              </a:p>
            </p:txBody>
          </p:sp>
          <p:pic>
            <p:nvPicPr>
              <p:cNvPr id="19" name="Elemento grafico 18">
                <a:extLst>
                  <a:ext uri="{FF2B5EF4-FFF2-40B4-BE49-F238E27FC236}">
                    <a16:creationId xmlns:a16="http://schemas.microsoft.com/office/drawing/2014/main" id="{11CEF18F-D961-0448-C1D3-AC852C393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b="34832"/>
              <a:stretch/>
            </p:blipFill>
            <p:spPr>
              <a:xfrm>
                <a:off x="830330" y="3625495"/>
                <a:ext cx="475571" cy="309918"/>
              </a:xfrm>
              <a:prstGeom prst="rect">
                <a:avLst/>
              </a:prstGeom>
            </p:spPr>
          </p:pic>
        </p:grpSp>
        <p:pic>
          <p:nvPicPr>
            <p:cNvPr id="21" name="Immagine 20" descr="Immagine che contiene Elementi grafici, schermata, logo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E5E49046-044F-CE36-BAE9-7DBC611B5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3910" y="2995119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7BD8707-2174-AE86-5A2D-BD6701F50CDA}"/>
              </a:ext>
            </a:extLst>
          </p:cNvPr>
          <p:cNvGrpSpPr/>
          <p:nvPr/>
        </p:nvGrpSpPr>
        <p:grpSpPr>
          <a:xfrm>
            <a:off x="248382" y="4145051"/>
            <a:ext cx="649097" cy="850231"/>
            <a:chOff x="1146323" y="3263528"/>
            <a:chExt cx="649097" cy="850231"/>
          </a:xfrm>
        </p:grpSpPr>
        <p:pic>
          <p:nvPicPr>
            <p:cNvPr id="15" name="Immagine 14" descr="Immagine che contiene Elementi grafici, schermata, Carattere, logo&#10;&#10;Il contenuto generato dall'IA potrebbe non essere corretto.">
              <a:extLst>
                <a:ext uri="{FF2B5EF4-FFF2-40B4-BE49-F238E27FC236}">
                  <a16:creationId xmlns:a16="http://schemas.microsoft.com/office/drawing/2014/main" id="{E7E9011E-AB98-A73E-2E98-F85D7FAB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872" y="3263528"/>
              <a:ext cx="540000" cy="540000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BB1517FC-81A1-2B94-2090-2FA557EA0D72}"/>
                </a:ext>
              </a:extLst>
            </p:cNvPr>
            <p:cNvGrpSpPr/>
            <p:nvPr/>
          </p:nvGrpSpPr>
          <p:grpSpPr>
            <a:xfrm>
              <a:off x="1146323" y="3831108"/>
              <a:ext cx="649097" cy="282651"/>
              <a:chOff x="986027" y="3866033"/>
              <a:chExt cx="649097" cy="282651"/>
            </a:xfrm>
          </p:grpSpPr>
          <p:pic>
            <p:nvPicPr>
              <p:cNvPr id="17" name="Immagine 16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6EDB2550-0691-A26E-0B63-5BE4C7899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027" y="3866033"/>
                <a:ext cx="282651" cy="282651"/>
              </a:xfrm>
              <a:prstGeom prst="rect">
                <a:avLst/>
              </a:prstGeom>
            </p:spPr>
          </p:pic>
          <p:sp>
            <p:nvSpPr>
              <p:cNvPr id="25" name="TextBox 11817">
                <a:extLst>
                  <a:ext uri="{FF2B5EF4-FFF2-40B4-BE49-F238E27FC236}">
                    <a16:creationId xmlns:a16="http://schemas.microsoft.com/office/drawing/2014/main" id="{0F440C4C-C4E8-1A3D-AAE7-E867D2DEEF32}"/>
                  </a:ext>
                </a:extLst>
              </p:cNvPr>
              <p:cNvSpPr txBox="1"/>
              <p:nvPr/>
            </p:nvSpPr>
            <p:spPr>
              <a:xfrm>
                <a:off x="1185093" y="3899288"/>
                <a:ext cx="450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EDA</a:t>
                </a:r>
              </a:p>
            </p:txBody>
          </p:sp>
        </p:grpSp>
      </p:grpSp>
      <p:sp>
        <p:nvSpPr>
          <p:cNvPr id="28" name="TextBox 11817">
            <a:extLst>
              <a:ext uri="{FF2B5EF4-FFF2-40B4-BE49-F238E27FC236}">
                <a16:creationId xmlns:a16="http://schemas.microsoft.com/office/drawing/2014/main" id="{657EC990-96C8-05F8-0C90-72C10359582B}"/>
              </a:ext>
            </a:extLst>
          </p:cNvPr>
          <p:cNvSpPr txBox="1"/>
          <p:nvPr/>
        </p:nvSpPr>
        <p:spPr>
          <a:xfrm>
            <a:off x="1371065" y="1445061"/>
            <a:ext cx="1184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Sampling</a:t>
            </a:r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Frequency </a:t>
            </a:r>
            <a:endParaRPr lang="en-US" sz="11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8C65013C-6515-7369-8F5C-887B0F5BA8EF}"/>
              </a:ext>
            </a:extLst>
          </p:cNvPr>
          <p:cNvCxnSpPr>
            <a:cxnSpLocks/>
          </p:cNvCxnSpPr>
          <p:nvPr/>
        </p:nvCxnSpPr>
        <p:spPr>
          <a:xfrm>
            <a:off x="720645" y="2221407"/>
            <a:ext cx="4606622" cy="0"/>
          </a:xfrm>
          <a:prstGeom prst="straightConnector1">
            <a:avLst/>
          </a:prstGeom>
          <a:ln w="25400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2">
            <a:extLst>
              <a:ext uri="{FF2B5EF4-FFF2-40B4-BE49-F238E27FC236}">
                <a16:creationId xmlns:a16="http://schemas.microsoft.com/office/drawing/2014/main" id="{996BA759-6988-76D1-1188-F7DA4E65F342}"/>
              </a:ext>
            </a:extLst>
          </p:cNvPr>
          <p:cNvCxnSpPr>
            <a:cxnSpLocks/>
          </p:cNvCxnSpPr>
          <p:nvPr/>
        </p:nvCxnSpPr>
        <p:spPr>
          <a:xfrm>
            <a:off x="720645" y="3364407"/>
            <a:ext cx="4606622" cy="0"/>
          </a:xfrm>
          <a:prstGeom prst="straightConnector1">
            <a:avLst/>
          </a:prstGeom>
          <a:ln w="25400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33506AC-86D7-6C53-D656-A54D4F92C090}"/>
              </a:ext>
            </a:extLst>
          </p:cNvPr>
          <p:cNvSpPr/>
          <p:nvPr/>
        </p:nvSpPr>
        <p:spPr>
          <a:xfrm>
            <a:off x="1594488" y="1983400"/>
            <a:ext cx="742950" cy="486054"/>
          </a:xfrm>
          <a:prstGeom prst="roundRect">
            <a:avLst>
              <a:gd name="adj" fmla="val 13443"/>
            </a:avLst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8" name="TextBox 11817">
            <a:extLst>
              <a:ext uri="{FF2B5EF4-FFF2-40B4-BE49-F238E27FC236}">
                <a16:creationId xmlns:a16="http://schemas.microsoft.com/office/drawing/2014/main" id="{39C5809A-B9E5-A0CB-D4F4-60AD6E12F057}"/>
              </a:ext>
            </a:extLst>
          </p:cNvPr>
          <p:cNvSpPr txBox="1"/>
          <p:nvPr/>
        </p:nvSpPr>
        <p:spPr>
          <a:xfrm>
            <a:off x="1373778" y="2088363"/>
            <a:ext cx="1184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500</a:t>
            </a:r>
            <a:r>
              <a:rPr lang="en-US" sz="11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Hz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1FDBA04A-3908-94D1-1003-D0B7A37F5E74}"/>
              </a:ext>
            </a:extLst>
          </p:cNvPr>
          <p:cNvSpPr/>
          <p:nvPr/>
        </p:nvSpPr>
        <p:spPr>
          <a:xfrm>
            <a:off x="1622240" y="3119467"/>
            <a:ext cx="678010" cy="486054"/>
          </a:xfrm>
          <a:prstGeom prst="roundRect">
            <a:avLst>
              <a:gd name="adj" fmla="val 13443"/>
            </a:avLst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0" name="TextBox 11817">
            <a:extLst>
              <a:ext uri="{FF2B5EF4-FFF2-40B4-BE49-F238E27FC236}">
                <a16:creationId xmlns:a16="http://schemas.microsoft.com/office/drawing/2014/main" id="{DFC0D68C-D0D2-99D0-C97E-8831B7DB4601}"/>
              </a:ext>
            </a:extLst>
          </p:cNvPr>
          <p:cNvSpPr txBox="1"/>
          <p:nvPr/>
        </p:nvSpPr>
        <p:spPr>
          <a:xfrm>
            <a:off x="1371065" y="3223309"/>
            <a:ext cx="1184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~1 </a:t>
            </a:r>
            <a:r>
              <a:rPr lang="en-US" sz="11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Hz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65A00BD-27B5-5AB0-D4B9-D559B77C48F5}"/>
              </a:ext>
            </a:extLst>
          </p:cNvPr>
          <p:cNvSpPr/>
          <p:nvPr/>
        </p:nvSpPr>
        <p:spPr>
          <a:xfrm>
            <a:off x="1591775" y="4254413"/>
            <a:ext cx="742950" cy="486054"/>
          </a:xfrm>
          <a:prstGeom prst="roundRect">
            <a:avLst>
              <a:gd name="adj" fmla="val 13443"/>
            </a:avLst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2" name="TextBox 11817">
            <a:extLst>
              <a:ext uri="{FF2B5EF4-FFF2-40B4-BE49-F238E27FC236}">
                <a16:creationId xmlns:a16="http://schemas.microsoft.com/office/drawing/2014/main" id="{84932C8B-2574-D32E-82E1-8720382039E7}"/>
              </a:ext>
            </a:extLst>
          </p:cNvPr>
          <p:cNvSpPr txBox="1"/>
          <p:nvPr/>
        </p:nvSpPr>
        <p:spPr>
          <a:xfrm>
            <a:off x="1371065" y="4359376"/>
            <a:ext cx="1184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~10 </a:t>
            </a:r>
            <a:r>
              <a:rPr lang="en-US" sz="11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Hz</a:t>
            </a: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D3C0F07B-34DB-C6D4-BF4D-62CC21C825BA}"/>
              </a:ext>
            </a:extLst>
          </p:cNvPr>
          <p:cNvGrpSpPr/>
          <p:nvPr/>
        </p:nvGrpSpPr>
        <p:grpSpPr>
          <a:xfrm>
            <a:off x="3173481" y="2916239"/>
            <a:ext cx="1184370" cy="890586"/>
            <a:chOff x="3257301" y="2916239"/>
            <a:chExt cx="1184370" cy="890586"/>
          </a:xfrm>
        </p:grpSpPr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25838F05-39B3-D927-9AE2-748E967A5A59}"/>
                </a:ext>
              </a:extLst>
            </p:cNvPr>
            <p:cNvSpPr/>
            <p:nvPr/>
          </p:nvSpPr>
          <p:spPr>
            <a:xfrm>
              <a:off x="3416428" y="2916239"/>
              <a:ext cx="866117" cy="890586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56" name="Immagine 55" descr="Immagine che contiene Elementi grafici, Carattere, simbolo, logo&#10;&#10;Il contenuto generato dall'IA potrebbe non essere corretto.">
              <a:extLst>
                <a:ext uri="{FF2B5EF4-FFF2-40B4-BE49-F238E27FC236}">
                  <a16:creationId xmlns:a16="http://schemas.microsoft.com/office/drawing/2014/main" id="{FDFE019C-F99B-A3FD-2B57-26EAD6C8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5486" y="2950546"/>
              <a:ext cx="468000" cy="468000"/>
            </a:xfrm>
            <a:prstGeom prst="rect">
              <a:avLst/>
            </a:prstGeom>
          </p:spPr>
        </p:pic>
        <p:sp>
          <p:nvSpPr>
            <p:cNvPr id="57" name="TextBox 11817">
              <a:extLst>
                <a:ext uri="{FF2B5EF4-FFF2-40B4-BE49-F238E27FC236}">
                  <a16:creationId xmlns:a16="http://schemas.microsoft.com/office/drawing/2014/main" id="{FA723D8F-EA4C-F7EF-6389-9A1C4D00B61A}"/>
                </a:ext>
              </a:extLst>
            </p:cNvPr>
            <p:cNvSpPr txBox="1"/>
            <p:nvPr/>
          </p:nvSpPr>
          <p:spPr>
            <a:xfrm>
              <a:off x="3257301" y="3362219"/>
              <a:ext cx="1184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0" err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Upsampling</a:t>
              </a:r>
              <a:endParaRPr lang="en-US" sz="9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11817">
              <a:extLst>
                <a:ext uri="{FF2B5EF4-FFF2-40B4-BE49-F238E27FC236}">
                  <a16:creationId xmlns:a16="http://schemas.microsoft.com/office/drawing/2014/main" id="{9D805A63-05A4-9BCB-4F2E-8A58E64AEB94}"/>
                </a:ext>
              </a:extLst>
            </p:cNvPr>
            <p:cNvSpPr txBox="1"/>
            <p:nvPr/>
          </p:nvSpPr>
          <p:spPr>
            <a:xfrm>
              <a:off x="3257301" y="3517426"/>
              <a:ext cx="1184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 </a:t>
              </a:r>
              <a:r>
                <a:rPr lang="en-US" sz="9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Hz</a:t>
              </a:r>
            </a:p>
          </p:txBody>
        </p: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1E30C3D0-24CB-E3D2-D9B3-787CEEE47684}"/>
              </a:ext>
            </a:extLst>
          </p:cNvPr>
          <p:cNvGrpSpPr/>
          <p:nvPr/>
        </p:nvGrpSpPr>
        <p:grpSpPr>
          <a:xfrm>
            <a:off x="3173481" y="4047827"/>
            <a:ext cx="1184370" cy="890586"/>
            <a:chOff x="2602790" y="4004724"/>
            <a:chExt cx="1184370" cy="890586"/>
          </a:xfrm>
        </p:grpSpPr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24B10E9C-FE26-A664-6D80-590650D46E8F}"/>
                </a:ext>
              </a:extLst>
            </p:cNvPr>
            <p:cNvGrpSpPr/>
            <p:nvPr/>
          </p:nvGrpSpPr>
          <p:grpSpPr>
            <a:xfrm>
              <a:off x="2761917" y="4004724"/>
              <a:ext cx="866117" cy="890586"/>
              <a:chOff x="2761917" y="4004724"/>
              <a:chExt cx="866117" cy="890586"/>
            </a:xfrm>
          </p:grpSpPr>
          <p:sp>
            <p:nvSpPr>
              <p:cNvPr id="61" name="Rettangolo con angoli arrotondati 60">
                <a:extLst>
                  <a:ext uri="{FF2B5EF4-FFF2-40B4-BE49-F238E27FC236}">
                    <a16:creationId xmlns:a16="http://schemas.microsoft.com/office/drawing/2014/main" id="{AC5FDDCC-205A-8C49-C908-555CDF652C9E}"/>
                  </a:ext>
                </a:extLst>
              </p:cNvPr>
              <p:cNvSpPr/>
              <p:nvPr/>
            </p:nvSpPr>
            <p:spPr>
              <a:xfrm>
                <a:off x="2761917" y="4004724"/>
                <a:ext cx="866117" cy="890586"/>
              </a:xfrm>
              <a:prstGeom prst="roundRect">
                <a:avLst>
                  <a:gd name="adj" fmla="val 13443"/>
                </a:avLst>
              </a:prstGeom>
              <a:solidFill>
                <a:srgbClr val="15120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54" name="Immagine 53" descr="Immagine che contiene Elementi grafici, Carattere, simbolo, grafica&#10;&#10;Il contenuto generato dall'IA potrebbe non essere corretto.">
                <a:extLst>
                  <a:ext uri="{FF2B5EF4-FFF2-40B4-BE49-F238E27FC236}">
                    <a16:creationId xmlns:a16="http://schemas.microsoft.com/office/drawing/2014/main" id="{6FA4E222-2D27-92F5-D06B-118920DAE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60975" y="4039653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63" name="TextBox 11817">
              <a:extLst>
                <a:ext uri="{FF2B5EF4-FFF2-40B4-BE49-F238E27FC236}">
                  <a16:creationId xmlns:a16="http://schemas.microsoft.com/office/drawing/2014/main" id="{EAAC7284-0095-C85D-FE3A-5C13E4867D43}"/>
                </a:ext>
              </a:extLst>
            </p:cNvPr>
            <p:cNvSpPr txBox="1"/>
            <p:nvPr/>
          </p:nvSpPr>
          <p:spPr>
            <a:xfrm>
              <a:off x="2602790" y="4450704"/>
              <a:ext cx="1184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0" err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Upsampling</a:t>
              </a:r>
              <a:endParaRPr lang="en-US" sz="9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4" name="TextBox 11817">
              <a:extLst>
                <a:ext uri="{FF2B5EF4-FFF2-40B4-BE49-F238E27FC236}">
                  <a16:creationId xmlns:a16="http://schemas.microsoft.com/office/drawing/2014/main" id="{6ADB0E97-CA34-CB90-84FC-AA789B53ED78}"/>
                </a:ext>
              </a:extLst>
            </p:cNvPr>
            <p:cNvSpPr txBox="1"/>
            <p:nvPr/>
          </p:nvSpPr>
          <p:spPr>
            <a:xfrm>
              <a:off x="2602790" y="4605911"/>
              <a:ext cx="11843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 </a:t>
              </a:r>
              <a:r>
                <a:rPr lang="en-US" sz="9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Hz</a:t>
              </a:r>
            </a:p>
          </p:txBody>
        </p:sp>
      </p:grp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4CCCF4A2-C63E-ECC9-163D-A50D93CF2ECA}"/>
              </a:ext>
            </a:extLst>
          </p:cNvPr>
          <p:cNvSpPr/>
          <p:nvPr/>
        </p:nvSpPr>
        <p:spPr>
          <a:xfrm>
            <a:off x="5327268" y="1747699"/>
            <a:ext cx="1245492" cy="3244404"/>
          </a:xfrm>
          <a:prstGeom prst="roundRect">
            <a:avLst>
              <a:gd name="adj" fmla="val 13443"/>
            </a:avLst>
          </a:prstGeom>
          <a:solidFill>
            <a:srgbClr val="15120D"/>
          </a:solidFill>
          <a:ln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7" name="TextBox 11817">
            <a:extLst>
              <a:ext uri="{FF2B5EF4-FFF2-40B4-BE49-F238E27FC236}">
                <a16:creationId xmlns:a16="http://schemas.microsoft.com/office/drawing/2014/main" id="{C8A5C965-6607-D2D0-2D6D-92E7EF7AA8D3}"/>
              </a:ext>
            </a:extLst>
          </p:cNvPr>
          <p:cNvSpPr txBox="1"/>
          <p:nvPr/>
        </p:nvSpPr>
        <p:spPr>
          <a:xfrm>
            <a:off x="5328717" y="2893781"/>
            <a:ext cx="124549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HOLD-OUT</a:t>
            </a:r>
            <a:endParaRPr lang="en-US" sz="9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9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SPLITTER</a:t>
            </a:r>
          </a:p>
        </p:txBody>
      </p:sp>
      <p:sp>
        <p:nvSpPr>
          <p:cNvPr id="88" name="TextBox 11817">
            <a:extLst>
              <a:ext uri="{FF2B5EF4-FFF2-40B4-BE49-F238E27FC236}">
                <a16:creationId xmlns:a16="http://schemas.microsoft.com/office/drawing/2014/main" id="{2DE12829-5D8C-9988-AF9B-CC53FB181A9D}"/>
              </a:ext>
            </a:extLst>
          </p:cNvPr>
          <p:cNvSpPr txBox="1"/>
          <p:nvPr/>
        </p:nvSpPr>
        <p:spPr>
          <a:xfrm>
            <a:off x="5359278" y="3366604"/>
            <a:ext cx="1184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80/20</a:t>
            </a:r>
            <a:endParaRPr lang="en-US" sz="12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9" name="TextBox 11817">
            <a:extLst>
              <a:ext uri="{FF2B5EF4-FFF2-40B4-BE49-F238E27FC236}">
                <a16:creationId xmlns:a16="http://schemas.microsoft.com/office/drawing/2014/main" id="{7BB48C61-88F7-CE0C-0C12-1AB65AA2C48D}"/>
              </a:ext>
            </a:extLst>
          </p:cNvPr>
          <p:cNvSpPr txBox="1"/>
          <p:nvPr/>
        </p:nvSpPr>
        <p:spPr>
          <a:xfrm>
            <a:off x="5359278" y="3583494"/>
            <a:ext cx="1184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Split by Experiment</a:t>
            </a:r>
            <a:endParaRPr lang="en-US" sz="9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5" name="Immagine 94" descr="Immagine che contiene Elementi grafici, scherma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203B2536-BE97-864F-4173-C94878F11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687" y="1747699"/>
            <a:ext cx="360000" cy="360000"/>
          </a:xfrm>
          <a:prstGeom prst="rect">
            <a:avLst/>
          </a:prstGeom>
        </p:spPr>
      </p:pic>
      <p:sp>
        <p:nvSpPr>
          <p:cNvPr id="97" name="TextBox 11817">
            <a:extLst>
              <a:ext uri="{FF2B5EF4-FFF2-40B4-BE49-F238E27FC236}">
                <a16:creationId xmlns:a16="http://schemas.microsoft.com/office/drawing/2014/main" id="{9D4F967B-BFB1-3309-9014-6324BB8A6A73}"/>
              </a:ext>
            </a:extLst>
          </p:cNvPr>
          <p:cNvSpPr txBox="1"/>
          <p:nvPr/>
        </p:nvSpPr>
        <p:spPr>
          <a:xfrm>
            <a:off x="7845743" y="1892238"/>
            <a:ext cx="11172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en-US" sz="800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  <p:pic>
        <p:nvPicPr>
          <p:cNvPr id="100" name="Immagine 99" descr="Immagine che contiene Elementi grafici, scherma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A7023421-5D9D-5CEB-0901-85E687C1B9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895" y="2252221"/>
            <a:ext cx="360000" cy="360000"/>
          </a:xfrm>
          <a:prstGeom prst="rect">
            <a:avLst/>
          </a:prstGeom>
        </p:spPr>
      </p:pic>
      <p:sp>
        <p:nvSpPr>
          <p:cNvPr id="101" name="TextBox 11817">
            <a:extLst>
              <a:ext uri="{FF2B5EF4-FFF2-40B4-BE49-F238E27FC236}">
                <a16:creationId xmlns:a16="http://schemas.microsoft.com/office/drawing/2014/main" id="{DA1C8648-99F8-7A24-61F5-C4DC78A5E1CD}"/>
              </a:ext>
            </a:extLst>
          </p:cNvPr>
          <p:cNvSpPr txBox="1"/>
          <p:nvPr/>
        </p:nvSpPr>
        <p:spPr>
          <a:xfrm>
            <a:off x="7845743" y="2373600"/>
            <a:ext cx="108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en-US" sz="800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  <p:sp>
        <p:nvSpPr>
          <p:cNvPr id="105" name="TextBox 11817">
            <a:extLst>
              <a:ext uri="{FF2B5EF4-FFF2-40B4-BE49-F238E27FC236}">
                <a16:creationId xmlns:a16="http://schemas.microsoft.com/office/drawing/2014/main" id="{DE151884-ADB1-5385-7C45-417D66F72441}"/>
              </a:ext>
            </a:extLst>
          </p:cNvPr>
          <p:cNvSpPr txBox="1"/>
          <p:nvPr/>
        </p:nvSpPr>
        <p:spPr>
          <a:xfrm>
            <a:off x="7845743" y="3015245"/>
            <a:ext cx="11172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accent2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en-US" sz="800" noProof="0">
                <a:solidFill>
                  <a:schemeClr val="accent2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  <p:sp>
        <p:nvSpPr>
          <p:cNvPr id="107" name="TextBox 11817">
            <a:extLst>
              <a:ext uri="{FF2B5EF4-FFF2-40B4-BE49-F238E27FC236}">
                <a16:creationId xmlns:a16="http://schemas.microsoft.com/office/drawing/2014/main" id="{18F76F4E-D071-CA57-53CF-4F6B31841ED7}"/>
              </a:ext>
            </a:extLst>
          </p:cNvPr>
          <p:cNvSpPr txBox="1"/>
          <p:nvPr/>
        </p:nvSpPr>
        <p:spPr>
          <a:xfrm>
            <a:off x="7845743" y="3496607"/>
            <a:ext cx="108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accent2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en-US" sz="800" noProof="0">
                <a:solidFill>
                  <a:schemeClr val="accent2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  <p:sp>
        <p:nvSpPr>
          <p:cNvPr id="111" name="TextBox 11817">
            <a:extLst>
              <a:ext uri="{FF2B5EF4-FFF2-40B4-BE49-F238E27FC236}">
                <a16:creationId xmlns:a16="http://schemas.microsoft.com/office/drawing/2014/main" id="{58E5C48B-44B0-C0A9-1EE5-EE41C2CC4626}"/>
              </a:ext>
            </a:extLst>
          </p:cNvPr>
          <p:cNvSpPr txBox="1"/>
          <p:nvPr/>
        </p:nvSpPr>
        <p:spPr>
          <a:xfrm>
            <a:off x="7845743" y="4153725"/>
            <a:ext cx="11172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en-US" sz="800" noProof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  <p:sp>
        <p:nvSpPr>
          <p:cNvPr id="113" name="TextBox 11817">
            <a:extLst>
              <a:ext uri="{FF2B5EF4-FFF2-40B4-BE49-F238E27FC236}">
                <a16:creationId xmlns:a16="http://schemas.microsoft.com/office/drawing/2014/main" id="{9F0E27D1-647A-46D0-3C39-F5D3DE244DD6}"/>
              </a:ext>
            </a:extLst>
          </p:cNvPr>
          <p:cNvSpPr txBox="1"/>
          <p:nvPr/>
        </p:nvSpPr>
        <p:spPr>
          <a:xfrm>
            <a:off x="7845743" y="4635087"/>
            <a:ext cx="1085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en-US" sz="800" noProof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190787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5961B-FECE-2285-A0CA-194401729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817">
            <a:extLst>
              <a:ext uri="{FF2B5EF4-FFF2-40B4-BE49-F238E27FC236}">
                <a16:creationId xmlns:a16="http://schemas.microsoft.com/office/drawing/2014/main" id="{7B903613-AD74-8C2D-77D9-5CAB3ECAEA66}"/>
              </a:ext>
            </a:extLst>
          </p:cNvPr>
          <p:cNvSpPr txBox="1"/>
          <p:nvPr/>
        </p:nvSpPr>
        <p:spPr>
          <a:xfrm>
            <a:off x="2255944" y="516864"/>
            <a:ext cx="343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an </a:t>
            </a:r>
            <a:r>
              <a:rPr lang="en-US" sz="28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Epoch?</a:t>
            </a:r>
            <a:endParaRPr lang="en-US" sz="28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B7ACACD-9165-812B-9673-890992424CAE}"/>
              </a:ext>
            </a:extLst>
          </p:cNvPr>
          <p:cNvGrpSpPr/>
          <p:nvPr/>
        </p:nvGrpSpPr>
        <p:grpSpPr>
          <a:xfrm>
            <a:off x="1007507" y="1642302"/>
            <a:ext cx="2025165" cy="512770"/>
            <a:chOff x="1065696" y="1682479"/>
            <a:chExt cx="2025165" cy="512770"/>
          </a:xfrm>
        </p:grpSpPr>
        <p:sp>
          <p:nvSpPr>
            <p:cNvPr id="4" name="TextBox 11817">
              <a:extLst>
                <a:ext uri="{FF2B5EF4-FFF2-40B4-BE49-F238E27FC236}">
                  <a16:creationId xmlns:a16="http://schemas.microsoft.com/office/drawing/2014/main" id="{D30FA9A0-9A6C-CAF8-47E5-27185014EEB6}"/>
                </a:ext>
              </a:extLst>
            </p:cNvPr>
            <p:cNvSpPr txBox="1"/>
            <p:nvPr/>
          </p:nvSpPr>
          <p:spPr>
            <a:xfrm>
              <a:off x="1486093" y="1682479"/>
              <a:ext cx="1184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r>
                <a:rPr lang="en-US" sz="16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</a:t>
              </a:r>
            </a:p>
          </p:txBody>
        </p:sp>
        <p:sp>
          <p:nvSpPr>
            <p:cNvPr id="6" name="TextBox 11817">
              <a:extLst>
                <a:ext uri="{FF2B5EF4-FFF2-40B4-BE49-F238E27FC236}">
                  <a16:creationId xmlns:a16="http://schemas.microsoft.com/office/drawing/2014/main" id="{332F43D4-EEF2-8169-4838-DD104E2085B4}"/>
                </a:ext>
              </a:extLst>
            </p:cNvPr>
            <p:cNvSpPr txBox="1"/>
            <p:nvPr/>
          </p:nvSpPr>
          <p:spPr>
            <a:xfrm>
              <a:off x="1065696" y="1933639"/>
              <a:ext cx="2025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TASTING SESSION</a:t>
              </a:r>
            </a:p>
          </p:txBody>
        </p:sp>
      </p:grpSp>
      <p:sp>
        <p:nvSpPr>
          <p:cNvPr id="8" name="TextBox 11817">
            <a:extLst>
              <a:ext uri="{FF2B5EF4-FFF2-40B4-BE49-F238E27FC236}">
                <a16:creationId xmlns:a16="http://schemas.microsoft.com/office/drawing/2014/main" id="{A256CC63-F6C4-2E4E-0F3E-1814088D405E}"/>
              </a:ext>
            </a:extLst>
          </p:cNvPr>
          <p:cNvSpPr txBox="1"/>
          <p:nvPr/>
        </p:nvSpPr>
        <p:spPr>
          <a:xfrm>
            <a:off x="2185107" y="1970192"/>
            <a:ext cx="17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>
                <a:solidFill>
                  <a:schemeClr val="accent6">
                    <a:lumMod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endParaRPr lang="en-US" sz="2400" noProof="0">
              <a:solidFill>
                <a:schemeClr val="accent6">
                  <a:lumMod val="9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1817">
            <a:extLst>
              <a:ext uri="{FF2B5EF4-FFF2-40B4-BE49-F238E27FC236}">
                <a16:creationId xmlns:a16="http://schemas.microsoft.com/office/drawing/2014/main" id="{30AED392-8E0C-C3F5-1087-A97923D1B589}"/>
              </a:ext>
            </a:extLst>
          </p:cNvPr>
          <p:cNvSpPr txBox="1"/>
          <p:nvPr/>
        </p:nvSpPr>
        <p:spPr>
          <a:xfrm>
            <a:off x="1124839" y="2271179"/>
            <a:ext cx="1790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en-US" sz="16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Google Shape;8949;p96">
            <a:extLst>
              <a:ext uri="{FF2B5EF4-FFF2-40B4-BE49-F238E27FC236}">
                <a16:creationId xmlns:a16="http://schemas.microsoft.com/office/drawing/2014/main" id="{81599D15-8145-85B8-463C-6B9AB82320A7}"/>
              </a:ext>
            </a:extLst>
          </p:cNvPr>
          <p:cNvSpPr/>
          <p:nvPr/>
        </p:nvSpPr>
        <p:spPr>
          <a:xfrm rot="3897556">
            <a:off x="-2960563" y="-2245934"/>
            <a:ext cx="4365024" cy="74402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0" name="Google Shape;8949;p96">
            <a:extLst>
              <a:ext uri="{FF2B5EF4-FFF2-40B4-BE49-F238E27FC236}">
                <a16:creationId xmlns:a16="http://schemas.microsoft.com/office/drawing/2014/main" id="{D5453589-E393-C9EB-6484-FF32CB9D2D4C}"/>
              </a:ext>
            </a:extLst>
          </p:cNvPr>
          <p:cNvSpPr/>
          <p:nvPr/>
        </p:nvSpPr>
        <p:spPr>
          <a:xfrm rot="13079822">
            <a:off x="4722231" y="-1912712"/>
            <a:ext cx="5823606" cy="452959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3" name="Google Shape;8949;p96">
            <a:extLst>
              <a:ext uri="{FF2B5EF4-FFF2-40B4-BE49-F238E27FC236}">
                <a16:creationId xmlns:a16="http://schemas.microsoft.com/office/drawing/2014/main" id="{CAA802E8-3E27-A10B-B262-AF384FBED9A3}"/>
              </a:ext>
            </a:extLst>
          </p:cNvPr>
          <p:cNvSpPr/>
          <p:nvPr/>
        </p:nvSpPr>
        <p:spPr>
          <a:xfrm rot="16200000">
            <a:off x="-147493" y="-1223427"/>
            <a:ext cx="5888328" cy="1652643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cxnSp>
        <p:nvCxnSpPr>
          <p:cNvPr id="2" name="Straight Arrow Connector 32">
            <a:extLst>
              <a:ext uri="{FF2B5EF4-FFF2-40B4-BE49-F238E27FC236}">
                <a16:creationId xmlns:a16="http://schemas.microsoft.com/office/drawing/2014/main" id="{AECCB279-1D2B-B5B2-579C-D77CD8CE23F2}"/>
              </a:ext>
            </a:extLst>
          </p:cNvPr>
          <p:cNvCxnSpPr>
            <a:cxnSpLocks/>
          </p:cNvCxnSpPr>
          <p:nvPr/>
        </p:nvCxnSpPr>
        <p:spPr>
          <a:xfrm>
            <a:off x="1348783" y="2221160"/>
            <a:ext cx="1342613" cy="0"/>
          </a:xfrm>
          <a:prstGeom prst="straightConnector1">
            <a:avLst/>
          </a:prstGeom>
          <a:ln w="19050" cap="rnd">
            <a:solidFill>
              <a:schemeClr val="accent6">
                <a:lumMod val="9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DD2B36CA-77F3-F81D-71CB-FBC969B2B179}"/>
              </a:ext>
            </a:extLst>
          </p:cNvPr>
          <p:cNvGrpSpPr/>
          <p:nvPr/>
        </p:nvGrpSpPr>
        <p:grpSpPr>
          <a:xfrm>
            <a:off x="2946050" y="1956837"/>
            <a:ext cx="1790499" cy="518068"/>
            <a:chOff x="3004239" y="1958877"/>
            <a:chExt cx="1790499" cy="518068"/>
          </a:xfrm>
        </p:grpSpPr>
        <p:sp>
          <p:nvSpPr>
            <p:cNvPr id="5" name="TextBox 11817">
              <a:extLst>
                <a:ext uri="{FF2B5EF4-FFF2-40B4-BE49-F238E27FC236}">
                  <a16:creationId xmlns:a16="http://schemas.microsoft.com/office/drawing/2014/main" id="{5137F301-51EE-0554-3E68-431DDCB606C0}"/>
                </a:ext>
              </a:extLst>
            </p:cNvPr>
            <p:cNvSpPr txBox="1"/>
            <p:nvPr/>
          </p:nvSpPr>
          <p:spPr>
            <a:xfrm>
              <a:off x="3307303" y="1958877"/>
              <a:ext cx="1184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  <a:r>
                <a:rPr lang="en-US" sz="16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</a:t>
              </a:r>
            </a:p>
          </p:txBody>
        </p:sp>
        <p:sp>
          <p:nvSpPr>
            <p:cNvPr id="7" name="TextBox 11817">
              <a:extLst>
                <a:ext uri="{FF2B5EF4-FFF2-40B4-BE49-F238E27FC236}">
                  <a16:creationId xmlns:a16="http://schemas.microsoft.com/office/drawing/2014/main" id="{46328191-B67B-9D4B-A8F8-A94E38742872}"/>
                </a:ext>
              </a:extLst>
            </p:cNvPr>
            <p:cNvSpPr txBox="1"/>
            <p:nvPr/>
          </p:nvSpPr>
          <p:spPr>
            <a:xfrm>
              <a:off x="3004239" y="2215335"/>
              <a:ext cx="17904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SEGMENT</a:t>
              </a:r>
            </a:p>
          </p:txBody>
        </p:sp>
      </p:grp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2D32AD48-0083-D843-2A80-CC3F3014497F}"/>
              </a:ext>
            </a:extLst>
          </p:cNvPr>
          <p:cNvSpPr/>
          <p:nvPr/>
        </p:nvSpPr>
        <p:spPr>
          <a:xfrm rot="5400000">
            <a:off x="3718864" y="2086193"/>
            <a:ext cx="216000" cy="858724"/>
          </a:xfrm>
          <a:prstGeom prst="rightBrace">
            <a:avLst>
              <a:gd name="adj1" fmla="val 0"/>
              <a:gd name="adj2" fmla="val 50000"/>
            </a:avLst>
          </a:prstGeom>
          <a:ln w="19050" cap="rnd">
            <a:solidFill>
              <a:schemeClr val="accent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Google Shape;8733;p86">
            <a:extLst>
              <a:ext uri="{FF2B5EF4-FFF2-40B4-BE49-F238E27FC236}">
                <a16:creationId xmlns:a16="http://schemas.microsoft.com/office/drawing/2014/main" id="{6386FF07-E32E-BB85-DC68-5DD76D7E0D0B}"/>
              </a:ext>
            </a:extLst>
          </p:cNvPr>
          <p:cNvCxnSpPr>
            <a:cxnSpLocks/>
            <a:stCxn id="12" idx="1"/>
            <a:endCxn id="20" idx="2"/>
          </p:cNvCxnSpPr>
          <p:nvPr/>
        </p:nvCxnSpPr>
        <p:spPr>
          <a:xfrm rot="5400000" flipH="1" flipV="1">
            <a:off x="4651000" y="1785165"/>
            <a:ext cx="14254" cy="1662526"/>
          </a:xfrm>
          <a:prstGeom prst="bentConnector5">
            <a:avLst>
              <a:gd name="adj1" fmla="val -1514663"/>
              <a:gd name="adj2" fmla="val 26324"/>
              <a:gd name="adj3" fmla="val -1503760"/>
            </a:avLst>
          </a:prstGeom>
          <a:noFill/>
          <a:ln w="19050" cap="rnd" cmpd="sng">
            <a:solidFill>
              <a:schemeClr val="accent2">
                <a:lumMod val="90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" name="TextBox 11817">
            <a:extLst>
              <a:ext uri="{FF2B5EF4-FFF2-40B4-BE49-F238E27FC236}">
                <a16:creationId xmlns:a16="http://schemas.microsoft.com/office/drawing/2014/main" id="{D459EDA4-59F6-F86E-3003-765A8809951C}"/>
              </a:ext>
            </a:extLst>
          </p:cNvPr>
          <p:cNvSpPr txBox="1"/>
          <p:nvPr/>
        </p:nvSpPr>
        <p:spPr>
          <a:xfrm>
            <a:off x="4594140" y="2270747"/>
            <a:ext cx="1790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an </a:t>
            </a:r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Epoch</a:t>
            </a:r>
          </a:p>
        </p:txBody>
      </p: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8307E3CF-CE33-8893-6CCF-AD5810826DD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2731115" y="3494587"/>
            <a:ext cx="760675" cy="1933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548D4C68-2C29-E20D-0136-F04267B074D6}"/>
              </a:ext>
            </a:extLst>
          </p:cNvPr>
          <p:cNvGrpSpPr/>
          <p:nvPr/>
        </p:nvGrpSpPr>
        <p:grpSpPr>
          <a:xfrm>
            <a:off x="1124839" y="3325310"/>
            <a:ext cx="3551321" cy="340487"/>
            <a:chOff x="1612864" y="4209707"/>
            <a:chExt cx="3551321" cy="340487"/>
          </a:xfrm>
        </p:grpSpPr>
        <p:sp>
          <p:nvSpPr>
            <p:cNvPr id="21" name="TextBox 11817">
              <a:extLst>
                <a:ext uri="{FF2B5EF4-FFF2-40B4-BE49-F238E27FC236}">
                  <a16:creationId xmlns:a16="http://schemas.microsoft.com/office/drawing/2014/main" id="{3004254C-B019-ECE1-831B-FCB525AA3F20}"/>
                </a:ext>
              </a:extLst>
            </p:cNvPr>
            <p:cNvSpPr txBox="1"/>
            <p:nvPr/>
          </p:nvSpPr>
          <p:spPr>
            <a:xfrm>
              <a:off x="1612864" y="4211640"/>
              <a:ext cx="1606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Experiment </a:t>
              </a:r>
            </a:p>
          </p:txBody>
        </p:sp>
        <p:sp>
          <p:nvSpPr>
            <p:cNvPr id="24" name="TextBox 11817">
              <a:extLst>
                <a:ext uri="{FF2B5EF4-FFF2-40B4-BE49-F238E27FC236}">
                  <a16:creationId xmlns:a16="http://schemas.microsoft.com/office/drawing/2014/main" id="{868C6417-94CC-D9F7-DC12-5D7749834ED8}"/>
                </a:ext>
              </a:extLst>
            </p:cNvPr>
            <p:cNvSpPr txBox="1"/>
            <p:nvPr/>
          </p:nvSpPr>
          <p:spPr>
            <a:xfrm>
              <a:off x="3979815" y="4209707"/>
              <a:ext cx="1184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 Epochs</a:t>
              </a:r>
            </a:p>
          </p:txBody>
        </p:sp>
      </p:grpSp>
      <p:sp>
        <p:nvSpPr>
          <p:cNvPr id="25" name="TextBox 11817">
            <a:extLst>
              <a:ext uri="{FF2B5EF4-FFF2-40B4-BE49-F238E27FC236}">
                <a16:creationId xmlns:a16="http://schemas.microsoft.com/office/drawing/2014/main" id="{997FE838-724D-9415-F07E-9154928213B9}"/>
              </a:ext>
            </a:extLst>
          </p:cNvPr>
          <p:cNvSpPr txBox="1"/>
          <p:nvPr/>
        </p:nvSpPr>
        <p:spPr>
          <a:xfrm>
            <a:off x="6690803" y="1231528"/>
            <a:ext cx="2288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epochs form the </a:t>
            </a:r>
            <a:r>
              <a:rPr lang="en-US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units</a:t>
            </a:r>
            <a:r>
              <a:rPr lang="en-US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the machine learning model.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2FCAC29-101C-ABF9-4A7C-5D040AE1DD2B}"/>
              </a:ext>
            </a:extLst>
          </p:cNvPr>
          <p:cNvGrpSpPr/>
          <p:nvPr/>
        </p:nvGrpSpPr>
        <p:grpSpPr>
          <a:xfrm>
            <a:off x="7359228" y="776740"/>
            <a:ext cx="949877" cy="310472"/>
            <a:chOff x="7321128" y="734477"/>
            <a:chExt cx="949877" cy="31047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ED7F2C34-A118-C5D8-00CD-CCE4E3C5F434}"/>
                </a:ext>
              </a:extLst>
            </p:cNvPr>
            <p:cNvSpPr/>
            <p:nvPr/>
          </p:nvSpPr>
          <p:spPr>
            <a:xfrm>
              <a:off x="7476834" y="734477"/>
              <a:ext cx="638466" cy="310472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TextBox 11817">
              <a:extLst>
                <a:ext uri="{FF2B5EF4-FFF2-40B4-BE49-F238E27FC236}">
                  <a16:creationId xmlns:a16="http://schemas.microsoft.com/office/drawing/2014/main" id="{A2699205-9727-C6E2-1215-A31813EC1B64}"/>
                </a:ext>
              </a:extLst>
            </p:cNvPr>
            <p:cNvSpPr txBox="1"/>
            <p:nvPr/>
          </p:nvSpPr>
          <p:spPr>
            <a:xfrm>
              <a:off x="7321128" y="734477"/>
              <a:ext cx="949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34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22490-7892-65A7-87F3-96E9E1E6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49;p96">
            <a:extLst>
              <a:ext uri="{FF2B5EF4-FFF2-40B4-BE49-F238E27FC236}">
                <a16:creationId xmlns:a16="http://schemas.microsoft.com/office/drawing/2014/main" id="{4EAD633F-E7B2-8BAC-8793-C48E5905A80C}"/>
              </a:ext>
            </a:extLst>
          </p:cNvPr>
          <p:cNvSpPr/>
          <p:nvPr/>
        </p:nvSpPr>
        <p:spPr>
          <a:xfrm rot="437946">
            <a:off x="-1219792" y="-1299831"/>
            <a:ext cx="4365024" cy="74402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5DD37F6D-3767-B08C-54ED-4523C92E6D53}"/>
              </a:ext>
            </a:extLst>
          </p:cNvPr>
          <p:cNvSpPr/>
          <p:nvPr/>
        </p:nvSpPr>
        <p:spPr>
          <a:xfrm rot="10159778">
            <a:off x="6557081" y="-1347738"/>
            <a:ext cx="4365024" cy="327779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10" name="Immagine 9" descr="Immagine che contiene clipart, bianco, design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BC502B65-D682-5CAE-2D7B-77963AD6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87" y="1662302"/>
            <a:ext cx="871348" cy="871348"/>
          </a:xfrm>
          <a:prstGeom prst="rect">
            <a:avLst/>
          </a:prstGeom>
        </p:spPr>
      </p:pic>
      <p:sp>
        <p:nvSpPr>
          <p:cNvPr id="11" name="TextBox 11817">
            <a:extLst>
              <a:ext uri="{FF2B5EF4-FFF2-40B4-BE49-F238E27FC236}">
                <a16:creationId xmlns:a16="http://schemas.microsoft.com/office/drawing/2014/main" id="{D7F54079-E2C7-784A-EB24-2F10BDE2EB93}"/>
              </a:ext>
            </a:extLst>
          </p:cNvPr>
          <p:cNvSpPr txBox="1"/>
          <p:nvPr/>
        </p:nvSpPr>
        <p:spPr>
          <a:xfrm>
            <a:off x="4595892" y="791399"/>
            <a:ext cx="412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0" err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EEGNet</a:t>
            </a:r>
            <a:endParaRPr lang="en-US" sz="32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69ABEB26-C9BF-8B71-50C1-ADF391281A2E}"/>
              </a:ext>
            </a:extLst>
          </p:cNvPr>
          <p:cNvSpPr txBox="1"/>
          <p:nvPr/>
        </p:nvSpPr>
        <p:spPr>
          <a:xfrm>
            <a:off x="146340" y="2704273"/>
            <a:ext cx="27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en-US" sz="18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Kitchen-Ready</a:t>
            </a:r>
            <a:r>
              <a:rPr lang="en-US" sz="1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Classifier Adopted</a:t>
            </a:r>
          </a:p>
        </p:txBody>
      </p:sp>
      <p:sp>
        <p:nvSpPr>
          <p:cNvPr id="12" name="Google Shape;8949;p96">
            <a:extLst>
              <a:ext uri="{FF2B5EF4-FFF2-40B4-BE49-F238E27FC236}">
                <a16:creationId xmlns:a16="http://schemas.microsoft.com/office/drawing/2014/main" id="{A2AB94C0-3BBC-FFA6-B6E7-9DA3F465CBA0}"/>
              </a:ext>
            </a:extLst>
          </p:cNvPr>
          <p:cNvSpPr/>
          <p:nvPr/>
        </p:nvSpPr>
        <p:spPr>
          <a:xfrm rot="16670921">
            <a:off x="6795071" y="3589031"/>
            <a:ext cx="4365024" cy="249018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3" name="TextBox 11817">
            <a:extLst>
              <a:ext uri="{FF2B5EF4-FFF2-40B4-BE49-F238E27FC236}">
                <a16:creationId xmlns:a16="http://schemas.microsoft.com/office/drawing/2014/main" id="{63DBB415-45EA-D21C-1663-02C761EA74AE}"/>
              </a:ext>
            </a:extLst>
          </p:cNvPr>
          <p:cNvSpPr txBox="1"/>
          <p:nvPr/>
        </p:nvSpPr>
        <p:spPr>
          <a:xfrm>
            <a:off x="4595892" y="1249087"/>
            <a:ext cx="412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err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Lawhern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al. (2018)</a:t>
            </a:r>
            <a:endParaRPr lang="en-US" sz="16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Immagine 14" descr="Immagine che contiene Carattere, simbolo, Elementi grafici, tipografia&#10;&#10;Il contenuto generato dall'IA potrebbe non essere corretto.">
            <a:extLst>
              <a:ext uri="{FF2B5EF4-FFF2-40B4-BE49-F238E27FC236}">
                <a16:creationId xmlns:a16="http://schemas.microsoft.com/office/drawing/2014/main" id="{29FFBD6C-2ABD-F7B8-DE0C-B2868D29F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18" y="737374"/>
            <a:ext cx="921090" cy="921090"/>
          </a:xfrm>
          <a:prstGeom prst="rect">
            <a:avLst/>
          </a:prstGeom>
        </p:spPr>
      </p:pic>
      <p:sp>
        <p:nvSpPr>
          <p:cNvPr id="19" name="TextBox 11817">
            <a:extLst>
              <a:ext uri="{FF2B5EF4-FFF2-40B4-BE49-F238E27FC236}">
                <a16:creationId xmlns:a16="http://schemas.microsoft.com/office/drawing/2014/main" id="{D93E2B96-9C3D-D3BA-4646-5F495CADF43F}"/>
              </a:ext>
            </a:extLst>
          </p:cNvPr>
          <p:cNvSpPr txBox="1"/>
          <p:nvPr/>
        </p:nvSpPr>
        <p:spPr>
          <a:xfrm>
            <a:off x="3597618" y="1947416"/>
            <a:ext cx="412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Compact </a:t>
            </a: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CNN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specifically designed for </a:t>
            </a: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1817">
            <a:extLst>
              <a:ext uri="{FF2B5EF4-FFF2-40B4-BE49-F238E27FC236}">
                <a16:creationId xmlns:a16="http://schemas.microsoft.com/office/drawing/2014/main" id="{192CC058-F8F5-8B33-AF00-EF5A5E84E4BB}"/>
              </a:ext>
            </a:extLst>
          </p:cNvPr>
          <p:cNvSpPr txBox="1"/>
          <p:nvPr/>
        </p:nvSpPr>
        <p:spPr>
          <a:xfrm>
            <a:off x="3597618" y="2337968"/>
            <a:ext cx="4604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Tiny two-layer footprint, ideal for </a:t>
            </a:r>
            <a:r>
              <a:rPr lang="en-US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small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EEG datasets</a:t>
            </a:r>
            <a:endParaRPr lang="en-US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11817">
            <a:extLst>
              <a:ext uri="{FF2B5EF4-FFF2-40B4-BE49-F238E27FC236}">
                <a16:creationId xmlns:a16="http://schemas.microsoft.com/office/drawing/2014/main" id="{29290ECA-DF28-C6B2-9825-B67833A44EF4}"/>
              </a:ext>
            </a:extLst>
          </p:cNvPr>
          <p:cNvSpPr txBox="1"/>
          <p:nvPr/>
        </p:nvSpPr>
        <p:spPr>
          <a:xfrm>
            <a:off x="3597618" y="2734101"/>
            <a:ext cx="4604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err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Depthwise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convolutions for learning spatial patterns.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901CD3BE-603C-98AE-2193-D77D4FDE26E2}"/>
              </a:ext>
            </a:extLst>
          </p:cNvPr>
          <p:cNvGrpSpPr/>
          <p:nvPr/>
        </p:nvGrpSpPr>
        <p:grpSpPr>
          <a:xfrm>
            <a:off x="3356423" y="3231893"/>
            <a:ext cx="4174409" cy="1562607"/>
            <a:chOff x="3088667" y="3383868"/>
            <a:chExt cx="4174409" cy="1562607"/>
          </a:xfrm>
        </p:grpSpPr>
        <p:sp>
          <p:nvSpPr>
            <p:cNvPr id="22" name="TextBox 11817">
              <a:extLst>
                <a:ext uri="{FF2B5EF4-FFF2-40B4-BE49-F238E27FC236}">
                  <a16:creationId xmlns:a16="http://schemas.microsoft.com/office/drawing/2014/main" id="{52E310CE-1AED-E6F5-9E3F-1EC3B33816ED}"/>
                </a:ext>
              </a:extLst>
            </p:cNvPr>
            <p:cNvSpPr txBox="1"/>
            <p:nvPr/>
          </p:nvSpPr>
          <p:spPr>
            <a:xfrm>
              <a:off x="3088667" y="4228668"/>
              <a:ext cx="20141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TOTAL PARAMETERS</a:t>
              </a:r>
            </a:p>
          </p:txBody>
        </p:sp>
        <p:sp>
          <p:nvSpPr>
            <p:cNvPr id="23" name="TextBox 11817">
              <a:extLst>
                <a:ext uri="{FF2B5EF4-FFF2-40B4-BE49-F238E27FC236}">
                  <a16:creationId xmlns:a16="http://schemas.microsoft.com/office/drawing/2014/main" id="{5A841E80-B1E6-D1F2-D4A0-FE84574BAE51}"/>
                </a:ext>
              </a:extLst>
            </p:cNvPr>
            <p:cNvSpPr txBox="1"/>
            <p:nvPr/>
          </p:nvSpPr>
          <p:spPr>
            <a:xfrm>
              <a:off x="3088667" y="3872228"/>
              <a:ext cx="2014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1861</a:t>
              </a:r>
            </a:p>
          </p:txBody>
        </p:sp>
        <p:cxnSp>
          <p:nvCxnSpPr>
            <p:cNvPr id="24" name="Google Shape;8733;p86">
              <a:extLst>
                <a:ext uri="{FF2B5EF4-FFF2-40B4-BE49-F238E27FC236}">
                  <a16:creationId xmlns:a16="http://schemas.microsoft.com/office/drawing/2014/main" id="{F6EC24C5-7591-949A-D317-09FE2294A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6828" y="3583115"/>
              <a:ext cx="1325972" cy="519945"/>
            </a:xfrm>
            <a:prstGeom prst="bentConnector3">
              <a:avLst>
                <a:gd name="adj1" fmla="val 52155"/>
              </a:avLst>
            </a:prstGeom>
            <a:noFill/>
            <a:ln w="19050" cap="rnd" cmpd="sng">
              <a:solidFill>
                <a:srgbClr val="FEF9ED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7" name="Google Shape;8733;p86">
              <a:extLst>
                <a:ext uri="{FF2B5EF4-FFF2-40B4-BE49-F238E27FC236}">
                  <a16:creationId xmlns:a16="http://schemas.microsoft.com/office/drawing/2014/main" id="{2DE8FB35-8735-C16F-AE9B-416C328DFF3D}"/>
                </a:ext>
              </a:extLst>
            </p:cNvPr>
            <p:cNvCxnSpPr>
              <a:cxnSpLocks/>
            </p:cNvCxnSpPr>
            <p:nvPr/>
          </p:nvCxnSpPr>
          <p:spPr>
            <a:xfrm>
              <a:off x="4566828" y="4103060"/>
              <a:ext cx="1487897" cy="505943"/>
            </a:xfrm>
            <a:prstGeom prst="bentConnector3">
              <a:avLst>
                <a:gd name="adj1" fmla="val 46586"/>
              </a:avLst>
            </a:prstGeom>
            <a:noFill/>
            <a:ln w="19050" cap="rnd" cmpd="sng">
              <a:solidFill>
                <a:srgbClr val="FEF9ED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756EEFCF-F32F-597A-3407-F8C0E8D62087}"/>
                </a:ext>
              </a:extLst>
            </p:cNvPr>
            <p:cNvGrpSpPr/>
            <p:nvPr/>
          </p:nvGrpSpPr>
          <p:grpSpPr>
            <a:xfrm>
              <a:off x="5248910" y="3383868"/>
              <a:ext cx="2014166" cy="521331"/>
              <a:chOff x="5641367" y="3374594"/>
              <a:chExt cx="2014166" cy="521331"/>
            </a:xfrm>
          </p:grpSpPr>
          <p:sp>
            <p:nvSpPr>
              <p:cNvPr id="32" name="TextBox 11817">
                <a:extLst>
                  <a:ext uri="{FF2B5EF4-FFF2-40B4-BE49-F238E27FC236}">
                    <a16:creationId xmlns:a16="http://schemas.microsoft.com/office/drawing/2014/main" id="{492DFA24-100B-E24C-D7B4-FF7D2386CC6D}"/>
                  </a:ext>
                </a:extLst>
              </p:cNvPr>
              <p:cNvSpPr txBox="1"/>
              <p:nvPr/>
            </p:nvSpPr>
            <p:spPr>
              <a:xfrm>
                <a:off x="5641367" y="3649704"/>
                <a:ext cx="2014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TRAINABLE</a:t>
                </a:r>
              </a:p>
            </p:txBody>
          </p:sp>
          <p:sp>
            <p:nvSpPr>
              <p:cNvPr id="33" name="TextBox 11817">
                <a:extLst>
                  <a:ext uri="{FF2B5EF4-FFF2-40B4-BE49-F238E27FC236}">
                    <a16:creationId xmlns:a16="http://schemas.microsoft.com/office/drawing/2014/main" id="{2B15D8C4-AA77-CB08-A2E6-D0241B85062B}"/>
                  </a:ext>
                </a:extLst>
              </p:cNvPr>
              <p:cNvSpPr txBox="1"/>
              <p:nvPr/>
            </p:nvSpPr>
            <p:spPr>
              <a:xfrm>
                <a:off x="5641367" y="3374594"/>
                <a:ext cx="2014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1781</a:t>
                </a:r>
                <a:endParaRPr lang="en-US" sz="20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3CD6FD54-548B-5084-666B-C98AF6F91CED}"/>
                </a:ext>
              </a:extLst>
            </p:cNvPr>
            <p:cNvGrpSpPr/>
            <p:nvPr/>
          </p:nvGrpSpPr>
          <p:grpSpPr>
            <a:xfrm>
              <a:off x="5248910" y="4425144"/>
              <a:ext cx="2014166" cy="521331"/>
              <a:chOff x="5744210" y="4259337"/>
              <a:chExt cx="2014166" cy="521331"/>
            </a:xfrm>
          </p:grpSpPr>
          <p:sp>
            <p:nvSpPr>
              <p:cNvPr id="35" name="TextBox 11817">
                <a:extLst>
                  <a:ext uri="{FF2B5EF4-FFF2-40B4-BE49-F238E27FC236}">
                    <a16:creationId xmlns:a16="http://schemas.microsoft.com/office/drawing/2014/main" id="{BC0F1354-8D44-BD02-B809-FE17ED37A02D}"/>
                  </a:ext>
                </a:extLst>
              </p:cNvPr>
              <p:cNvSpPr txBox="1"/>
              <p:nvPr/>
            </p:nvSpPr>
            <p:spPr>
              <a:xfrm>
                <a:off x="5744210" y="4534447"/>
                <a:ext cx="2014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NON-TRAINABLE</a:t>
                </a:r>
              </a:p>
            </p:txBody>
          </p:sp>
          <p:sp>
            <p:nvSpPr>
              <p:cNvPr id="36" name="TextBox 11817">
                <a:extLst>
                  <a:ext uri="{FF2B5EF4-FFF2-40B4-BE49-F238E27FC236}">
                    <a16:creationId xmlns:a16="http://schemas.microsoft.com/office/drawing/2014/main" id="{5A254D13-5287-529B-5A18-F62B09167BC1}"/>
                  </a:ext>
                </a:extLst>
              </p:cNvPr>
              <p:cNvSpPr txBox="1"/>
              <p:nvPr/>
            </p:nvSpPr>
            <p:spPr>
              <a:xfrm>
                <a:off x="5744210" y="4259337"/>
                <a:ext cx="2014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80</a:t>
                </a:r>
                <a:endParaRPr lang="en-US" sz="20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65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B3CDF-E0C4-10D0-9057-FC65AB04A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817">
            <a:extLst>
              <a:ext uri="{FF2B5EF4-FFF2-40B4-BE49-F238E27FC236}">
                <a16:creationId xmlns:a16="http://schemas.microsoft.com/office/drawing/2014/main" id="{AC1A71EF-1C90-9C29-007E-501E8F8264A7}"/>
              </a:ext>
            </a:extLst>
          </p:cNvPr>
          <p:cNvSpPr txBox="1"/>
          <p:nvPr/>
        </p:nvSpPr>
        <p:spPr>
          <a:xfrm>
            <a:off x="2449863" y="510256"/>
            <a:ext cx="424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</a:t>
            </a:r>
            <a:r>
              <a:rPr lang="en-US" sz="12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</a:t>
            </a: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PRE-PROCESSING</a:t>
            </a:r>
          </a:p>
        </p:txBody>
      </p:sp>
      <p:sp>
        <p:nvSpPr>
          <p:cNvPr id="14" name="TextBox 11817">
            <a:extLst>
              <a:ext uri="{FF2B5EF4-FFF2-40B4-BE49-F238E27FC236}">
                <a16:creationId xmlns:a16="http://schemas.microsoft.com/office/drawing/2014/main" id="{BE05E27A-F117-8DA1-242C-6766F4FAFAB8}"/>
              </a:ext>
            </a:extLst>
          </p:cNvPr>
          <p:cNvSpPr txBox="1"/>
          <p:nvPr/>
        </p:nvSpPr>
        <p:spPr>
          <a:xfrm>
            <a:off x="1817756" y="944361"/>
            <a:ext cx="550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EEG  </a:t>
            </a:r>
            <a:r>
              <a:rPr lang="en-US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</a:t>
            </a:r>
            <a:r>
              <a:rPr lang="en-US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processing steps are fused directly into the TensorFlow model, so no external DSP or signal handling is needed on-device.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B0731C2-F121-8E14-62D3-EB942E779896}"/>
              </a:ext>
            </a:extLst>
          </p:cNvPr>
          <p:cNvSpPr/>
          <p:nvPr/>
        </p:nvSpPr>
        <p:spPr>
          <a:xfrm>
            <a:off x="3309021" y="1840116"/>
            <a:ext cx="2518428" cy="1883748"/>
          </a:xfrm>
          <a:prstGeom prst="roundRect">
            <a:avLst>
              <a:gd name="adj" fmla="val 10772"/>
            </a:avLst>
          </a:prstGeom>
          <a:solidFill>
            <a:srgbClr val="15120D"/>
          </a:solidFill>
          <a:ln w="28575"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0CE7E6F7-ED30-0547-5E99-C9D3985D3AA6}"/>
              </a:ext>
            </a:extLst>
          </p:cNvPr>
          <p:cNvGrpSpPr/>
          <p:nvPr/>
        </p:nvGrpSpPr>
        <p:grpSpPr>
          <a:xfrm>
            <a:off x="790885" y="2481690"/>
            <a:ext cx="1420981" cy="527524"/>
            <a:chOff x="-73675" y="2463326"/>
            <a:chExt cx="1420981" cy="527524"/>
          </a:xfrm>
        </p:grpSpPr>
        <p:sp>
          <p:nvSpPr>
            <p:cNvPr id="15" name="TextBox 11817">
              <a:extLst>
                <a:ext uri="{FF2B5EF4-FFF2-40B4-BE49-F238E27FC236}">
                  <a16:creationId xmlns:a16="http://schemas.microsoft.com/office/drawing/2014/main" id="{D2D7B62A-FE52-529B-7728-F004070077AC}"/>
                </a:ext>
              </a:extLst>
            </p:cNvPr>
            <p:cNvSpPr txBox="1"/>
            <p:nvPr/>
          </p:nvSpPr>
          <p:spPr>
            <a:xfrm>
              <a:off x="-73675" y="2652296"/>
              <a:ext cx="1420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EPOCH</a:t>
              </a:r>
              <a:r>
                <a:rPr lang="en-US" sz="16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TextBox 11817">
              <a:extLst>
                <a:ext uri="{FF2B5EF4-FFF2-40B4-BE49-F238E27FC236}">
                  <a16:creationId xmlns:a16="http://schemas.microsoft.com/office/drawing/2014/main" id="{C3A8B9C0-ECB0-2CB8-8BA1-CB4127B9934A}"/>
                </a:ext>
              </a:extLst>
            </p:cNvPr>
            <p:cNvSpPr txBox="1"/>
            <p:nvPr/>
          </p:nvSpPr>
          <p:spPr>
            <a:xfrm>
              <a:off x="-73675" y="2463326"/>
              <a:ext cx="1420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  <a:r>
                <a:rPr lang="en-US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 </a:t>
              </a:r>
              <a:endPara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C07AE3A9-EF02-DCEE-05C4-ED7CE15F92E7}"/>
              </a:ext>
            </a:extLst>
          </p:cNvPr>
          <p:cNvGrpSpPr/>
          <p:nvPr/>
        </p:nvGrpSpPr>
        <p:grpSpPr>
          <a:xfrm>
            <a:off x="2987305" y="2083298"/>
            <a:ext cx="3161860" cy="1397385"/>
            <a:chOff x="3233145" y="892252"/>
            <a:chExt cx="3161860" cy="1397385"/>
          </a:xfrm>
        </p:grpSpPr>
        <p:sp>
          <p:nvSpPr>
            <p:cNvPr id="17" name="TextBox 11817">
              <a:extLst>
                <a:ext uri="{FF2B5EF4-FFF2-40B4-BE49-F238E27FC236}">
                  <a16:creationId xmlns:a16="http://schemas.microsoft.com/office/drawing/2014/main" id="{597B6CAD-F1A4-9618-B099-8C6B925BCE1F}"/>
                </a:ext>
              </a:extLst>
            </p:cNvPr>
            <p:cNvSpPr txBox="1"/>
            <p:nvPr/>
          </p:nvSpPr>
          <p:spPr>
            <a:xfrm>
              <a:off x="3233145" y="1981860"/>
              <a:ext cx="3161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Foodback </a:t>
              </a:r>
              <a:r>
                <a:rPr lang="en-US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ML</a:t>
              </a:r>
              <a:r>
                <a:rPr lang="en-US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Model</a:t>
              </a:r>
              <a:endPara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E16A7413-E588-ED0C-4EFF-61719B236B29}"/>
                </a:ext>
              </a:extLst>
            </p:cNvPr>
            <p:cNvGrpSpPr/>
            <p:nvPr/>
          </p:nvGrpSpPr>
          <p:grpSpPr>
            <a:xfrm>
              <a:off x="4298906" y="892252"/>
              <a:ext cx="1030338" cy="1004753"/>
              <a:chOff x="4615332" y="3427912"/>
              <a:chExt cx="1030338" cy="1004753"/>
            </a:xfrm>
          </p:grpSpPr>
          <p:sp>
            <p:nvSpPr>
              <p:cNvPr id="37" name="Google Shape;11420;p115">
                <a:extLst>
                  <a:ext uri="{FF2B5EF4-FFF2-40B4-BE49-F238E27FC236}">
                    <a16:creationId xmlns:a16="http://schemas.microsoft.com/office/drawing/2014/main" id="{247E617F-33B2-BF1D-5341-4703B55C1CA3}"/>
                  </a:ext>
                </a:extLst>
              </p:cNvPr>
              <p:cNvSpPr/>
              <p:nvPr/>
            </p:nvSpPr>
            <p:spPr>
              <a:xfrm rot="11082448">
                <a:off x="4615332" y="3427912"/>
                <a:ext cx="1030338" cy="1004753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40" name="Arco 39">
                <a:extLst>
                  <a:ext uri="{FF2B5EF4-FFF2-40B4-BE49-F238E27FC236}">
                    <a16:creationId xmlns:a16="http://schemas.microsoft.com/office/drawing/2014/main" id="{BB9A88C6-0C03-0534-10B1-16C0C20CEF4D}"/>
                  </a:ext>
                </a:extLst>
              </p:cNvPr>
              <p:cNvSpPr/>
              <p:nvPr/>
            </p:nvSpPr>
            <p:spPr>
              <a:xfrm>
                <a:off x="4774340" y="3739374"/>
                <a:ext cx="594243" cy="550135"/>
              </a:xfrm>
              <a:prstGeom prst="arc">
                <a:avLst>
                  <a:gd name="adj1" fmla="val 1929054"/>
                  <a:gd name="adj2" fmla="val 8882035"/>
                </a:avLst>
              </a:prstGeom>
              <a:solidFill>
                <a:schemeClr val="accent6"/>
              </a:solidFill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72505780-4417-CFFC-A85B-E66A17033EB9}"/>
                  </a:ext>
                </a:extLst>
              </p:cNvPr>
              <p:cNvSpPr/>
              <p:nvPr/>
            </p:nvSpPr>
            <p:spPr>
              <a:xfrm>
                <a:off x="5328551" y="389517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4F412DAB-C04E-8859-4EBE-5AA0E5282983}"/>
                  </a:ext>
                </a:extLst>
              </p:cNvPr>
              <p:cNvSpPr/>
              <p:nvPr/>
            </p:nvSpPr>
            <p:spPr>
              <a:xfrm>
                <a:off x="4961087" y="394422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43" name="Immagine 42" descr="Immagine che contiene Elementi grafici, clipart, design, illustrazione&#10;&#10;Il contenuto generato dall'IA potrebbe non essere corretto.">
                <a:extLst>
                  <a:ext uri="{FF2B5EF4-FFF2-40B4-BE49-F238E27FC236}">
                    <a16:creationId xmlns:a16="http://schemas.microsoft.com/office/drawing/2014/main" id="{53E07E83-F848-1353-349C-27DC38EB9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96428" y="3506216"/>
                <a:ext cx="461336" cy="461336"/>
              </a:xfrm>
              <a:prstGeom prst="rect">
                <a:avLst/>
              </a:prstGeom>
            </p:spPr>
          </p:pic>
          <p:sp>
            <p:nvSpPr>
              <p:cNvPr id="45" name="Google Shape;11420;p115">
                <a:extLst>
                  <a:ext uri="{FF2B5EF4-FFF2-40B4-BE49-F238E27FC236}">
                    <a16:creationId xmlns:a16="http://schemas.microsoft.com/office/drawing/2014/main" id="{94A8BA55-901D-DDF9-7DC1-6765761AB477}"/>
                  </a:ext>
                </a:extLst>
              </p:cNvPr>
              <p:cNvSpPr/>
              <p:nvPr/>
            </p:nvSpPr>
            <p:spPr>
              <a:xfrm rot="13622659">
                <a:off x="4991947" y="3447699"/>
                <a:ext cx="470296" cy="573801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>
                  <a:alpha val="51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04F56DCB-C4C5-809B-339E-6C6C5355CFB6}"/>
              </a:ext>
            </a:extLst>
          </p:cNvPr>
          <p:cNvCxnSpPr>
            <a:cxnSpLocks/>
          </p:cNvCxnSpPr>
          <p:nvPr/>
        </p:nvCxnSpPr>
        <p:spPr>
          <a:xfrm>
            <a:off x="1883577" y="2764987"/>
            <a:ext cx="1414878" cy="0"/>
          </a:xfrm>
          <a:prstGeom prst="straightConnector1">
            <a:avLst/>
          </a:prstGeom>
          <a:ln w="25400" cap="rnd">
            <a:solidFill>
              <a:srgbClr val="FEF9E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2">
            <a:extLst>
              <a:ext uri="{FF2B5EF4-FFF2-40B4-BE49-F238E27FC236}">
                <a16:creationId xmlns:a16="http://schemas.microsoft.com/office/drawing/2014/main" id="{6D34DCDC-20DB-26F7-A171-B674B11F2F60}"/>
              </a:ext>
            </a:extLst>
          </p:cNvPr>
          <p:cNvCxnSpPr>
            <a:cxnSpLocks/>
          </p:cNvCxnSpPr>
          <p:nvPr/>
        </p:nvCxnSpPr>
        <p:spPr>
          <a:xfrm>
            <a:off x="5827733" y="2764987"/>
            <a:ext cx="875867" cy="0"/>
          </a:xfrm>
          <a:prstGeom prst="straightConnector1">
            <a:avLst/>
          </a:prstGeom>
          <a:ln w="25400" cap="rnd">
            <a:solidFill>
              <a:srgbClr val="FEF9E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DB7A166C-CBEB-A8A7-4D2A-0A78E0E5386E}"/>
              </a:ext>
            </a:extLst>
          </p:cNvPr>
          <p:cNvGrpSpPr/>
          <p:nvPr/>
        </p:nvGrpSpPr>
        <p:grpSpPr>
          <a:xfrm>
            <a:off x="6813042" y="2626323"/>
            <a:ext cx="1540074" cy="262534"/>
            <a:chOff x="7362623" y="2903852"/>
            <a:chExt cx="1540074" cy="262534"/>
          </a:xfrm>
        </p:grpSpPr>
        <p:pic>
          <p:nvPicPr>
            <p:cNvPr id="68" name="Immagine 67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B8A18F2F-9757-E51B-0247-7910FE2E2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3" t="27976" r="36757" b="44856"/>
            <a:stretch/>
          </p:blipFill>
          <p:spPr>
            <a:xfrm>
              <a:off x="7685481" y="2903855"/>
              <a:ext cx="251925" cy="262531"/>
            </a:xfrm>
            <a:prstGeom prst="rect">
              <a:avLst/>
            </a:prstGeom>
          </p:spPr>
        </p:pic>
        <p:pic>
          <p:nvPicPr>
            <p:cNvPr id="69" name="Immagine 68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275F2511-E3E2-4734-31BA-1259C1AA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3" t="27976" r="36757" b="44856"/>
            <a:stretch/>
          </p:blipFill>
          <p:spPr>
            <a:xfrm>
              <a:off x="7362623" y="2903853"/>
              <a:ext cx="251925" cy="262531"/>
            </a:xfrm>
            <a:prstGeom prst="rect">
              <a:avLst/>
            </a:prstGeom>
          </p:spPr>
        </p:pic>
        <p:pic>
          <p:nvPicPr>
            <p:cNvPr id="70" name="Immagine 69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1E6FC28E-73FF-A29A-CADB-D8E0682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3" t="27976" r="36757" b="44856"/>
            <a:stretch/>
          </p:blipFill>
          <p:spPr>
            <a:xfrm>
              <a:off x="8008339" y="2903853"/>
              <a:ext cx="251925" cy="262531"/>
            </a:xfrm>
            <a:prstGeom prst="rect">
              <a:avLst/>
            </a:prstGeom>
          </p:spPr>
        </p:pic>
        <p:pic>
          <p:nvPicPr>
            <p:cNvPr id="71" name="Immagine 70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7D3CAF67-977A-6590-BE03-3CA9BFD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3" t="27976" r="36757" b="44856"/>
            <a:stretch/>
          </p:blipFill>
          <p:spPr>
            <a:xfrm>
              <a:off x="8327914" y="2903854"/>
              <a:ext cx="251925" cy="262531"/>
            </a:xfrm>
            <a:prstGeom prst="rect">
              <a:avLst/>
            </a:prstGeom>
          </p:spPr>
        </p:pic>
        <p:pic>
          <p:nvPicPr>
            <p:cNvPr id="72" name="Immagine 71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298FCFC3-09D7-732A-EADD-8415AB63E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3" t="27976" r="36757" b="44856"/>
            <a:stretch/>
          </p:blipFill>
          <p:spPr>
            <a:xfrm>
              <a:off x="8650772" y="2903852"/>
              <a:ext cx="251925" cy="262531"/>
            </a:xfrm>
            <a:prstGeom prst="rect">
              <a:avLst/>
            </a:prstGeom>
          </p:spPr>
        </p:pic>
      </p:grpSp>
      <p:sp>
        <p:nvSpPr>
          <p:cNvPr id="76" name="TextBox 1">
            <a:extLst>
              <a:ext uri="{FF2B5EF4-FFF2-40B4-BE49-F238E27FC236}">
                <a16:creationId xmlns:a16="http://schemas.microsoft.com/office/drawing/2014/main" id="{FFEA5A19-ECF7-65D9-D3FA-6602AA9B74EC}"/>
              </a:ext>
            </a:extLst>
          </p:cNvPr>
          <p:cNvSpPr txBox="1"/>
          <p:nvPr/>
        </p:nvSpPr>
        <p:spPr>
          <a:xfrm>
            <a:off x="6880725" y="2957462"/>
            <a:ext cx="1407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PREDICTED</a:t>
            </a:r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RATING</a:t>
            </a:r>
          </a:p>
        </p:txBody>
      </p:sp>
      <p:sp>
        <p:nvSpPr>
          <p:cNvPr id="79" name="Google Shape;8949;p96">
            <a:extLst>
              <a:ext uri="{FF2B5EF4-FFF2-40B4-BE49-F238E27FC236}">
                <a16:creationId xmlns:a16="http://schemas.microsoft.com/office/drawing/2014/main" id="{F296FEBF-2DB6-F99B-5913-0F92AFAA25C3}"/>
              </a:ext>
            </a:extLst>
          </p:cNvPr>
          <p:cNvSpPr/>
          <p:nvPr/>
        </p:nvSpPr>
        <p:spPr>
          <a:xfrm rot="614608">
            <a:off x="-2190204" y="3397131"/>
            <a:ext cx="5521816" cy="249018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7E4D2399-AC32-B711-B60F-642B27F507F5}"/>
              </a:ext>
            </a:extLst>
          </p:cNvPr>
          <p:cNvSpPr txBox="1"/>
          <p:nvPr/>
        </p:nvSpPr>
        <p:spPr>
          <a:xfrm>
            <a:off x="2449863" y="237035"/>
            <a:ext cx="424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 </a:t>
            </a:r>
            <a:r>
              <a: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A1624EA-0BEA-34EB-1F59-1B8F9400E32A}"/>
              </a:ext>
            </a:extLst>
          </p:cNvPr>
          <p:cNvGrpSpPr/>
          <p:nvPr/>
        </p:nvGrpSpPr>
        <p:grpSpPr>
          <a:xfrm>
            <a:off x="2987305" y="4142580"/>
            <a:ext cx="3146500" cy="333165"/>
            <a:chOff x="3032741" y="4137817"/>
            <a:chExt cx="3146500" cy="333165"/>
          </a:xfrm>
        </p:grpSpPr>
        <p:sp>
          <p:nvSpPr>
            <p:cNvPr id="13" name="TextBox 11817">
              <a:extLst>
                <a:ext uri="{FF2B5EF4-FFF2-40B4-BE49-F238E27FC236}">
                  <a16:creationId xmlns:a16="http://schemas.microsoft.com/office/drawing/2014/main" id="{E7874BD9-33B6-CE7B-5E59-82AD4DC73B41}"/>
                </a:ext>
              </a:extLst>
            </p:cNvPr>
            <p:cNvSpPr txBox="1"/>
            <p:nvPr/>
          </p:nvSpPr>
          <p:spPr>
            <a:xfrm>
              <a:off x="3309021" y="4152291"/>
              <a:ext cx="28702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Simplifies the </a:t>
              </a:r>
              <a:r>
                <a:rPr lang="en-US" sz="13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deployment on Kotlin</a:t>
              </a:r>
            </a:p>
          </p:txBody>
        </p:sp>
        <p:pic>
          <p:nvPicPr>
            <p:cNvPr id="7" name="Immagine 6" descr="Immagine che contiene simbolo,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2CAC9CB6-762D-E07C-FDFC-CF449D60E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741" y="4137817"/>
              <a:ext cx="333165" cy="333165"/>
            </a:xfrm>
            <a:prstGeom prst="rect">
              <a:avLst/>
            </a:prstGeom>
          </p:spPr>
        </p:pic>
      </p:grpSp>
      <p:sp>
        <p:nvSpPr>
          <p:cNvPr id="24" name="Google Shape;8949;p96">
            <a:extLst>
              <a:ext uri="{FF2B5EF4-FFF2-40B4-BE49-F238E27FC236}">
                <a16:creationId xmlns:a16="http://schemas.microsoft.com/office/drawing/2014/main" id="{8D58D2CF-161E-D524-D853-B8E2C61F6400}"/>
              </a:ext>
            </a:extLst>
          </p:cNvPr>
          <p:cNvSpPr/>
          <p:nvPr/>
        </p:nvSpPr>
        <p:spPr>
          <a:xfrm rot="15335802">
            <a:off x="5300568" y="2003853"/>
            <a:ext cx="8597660" cy="36206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25" name="TextBox 11817">
            <a:extLst>
              <a:ext uri="{FF2B5EF4-FFF2-40B4-BE49-F238E27FC236}">
                <a16:creationId xmlns:a16="http://schemas.microsoft.com/office/drawing/2014/main" id="{F33575E0-B26E-CA91-6001-7678C61E2397}"/>
              </a:ext>
            </a:extLst>
          </p:cNvPr>
          <p:cNvSpPr txBox="1"/>
          <p:nvPr/>
        </p:nvSpPr>
        <p:spPr>
          <a:xfrm>
            <a:off x="-30138" y="498087"/>
            <a:ext cx="1565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Very few details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DB3DECD2-D0AB-C7FC-3353-9C2C8F8A8058}"/>
              </a:ext>
            </a:extLst>
          </p:cNvPr>
          <p:cNvGrpSpPr/>
          <p:nvPr/>
        </p:nvGrpSpPr>
        <p:grpSpPr>
          <a:xfrm>
            <a:off x="317623" y="207897"/>
            <a:ext cx="869827" cy="269073"/>
            <a:chOff x="196973" y="188449"/>
            <a:chExt cx="869827" cy="269073"/>
          </a:xfrm>
        </p:grpSpPr>
        <p:pic>
          <p:nvPicPr>
            <p:cNvPr id="27" name="Immagine 26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9BC679CD-B8E5-E52B-7DE1-711F1C0B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973" y="188449"/>
              <a:ext cx="269072" cy="269073"/>
            </a:xfrm>
            <a:prstGeom prst="rect">
              <a:avLst/>
            </a:prstGeom>
          </p:spPr>
        </p:pic>
        <p:pic>
          <p:nvPicPr>
            <p:cNvPr id="29" name="Immagine 28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FEBC24E1-75F0-3113-D10F-3743DEE9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350" y="188449"/>
              <a:ext cx="269072" cy="269073"/>
            </a:xfrm>
            <a:prstGeom prst="rect">
              <a:avLst/>
            </a:prstGeom>
          </p:spPr>
        </p:pic>
        <p:pic>
          <p:nvPicPr>
            <p:cNvPr id="38" name="Immagine 37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5BBF9FB2-50FB-6B4E-CEFE-2BCA3020D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28" y="188449"/>
              <a:ext cx="269072" cy="269073"/>
            </a:xfrm>
            <a:prstGeom prst="rect">
              <a:avLst/>
            </a:prstGeom>
          </p:spPr>
        </p:pic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D400D1A1-3D73-01ED-E9F6-69897894DBB8}"/>
              </a:ext>
            </a:extLst>
          </p:cNvPr>
          <p:cNvSpPr/>
          <p:nvPr/>
        </p:nvSpPr>
        <p:spPr>
          <a:xfrm>
            <a:off x="618000" y="112899"/>
            <a:ext cx="627048" cy="410708"/>
          </a:xfrm>
          <a:prstGeom prst="rect">
            <a:avLst/>
          </a:prstGeom>
          <a:solidFill>
            <a:srgbClr val="15120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53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2737A-3A6D-7FFE-AE92-24A726F1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817">
            <a:extLst>
              <a:ext uri="{FF2B5EF4-FFF2-40B4-BE49-F238E27FC236}">
                <a16:creationId xmlns:a16="http://schemas.microsoft.com/office/drawing/2014/main" id="{A73345DB-FEBF-3521-D1D0-E871C3BD9FAE}"/>
              </a:ext>
            </a:extLst>
          </p:cNvPr>
          <p:cNvSpPr txBox="1"/>
          <p:nvPr/>
        </p:nvSpPr>
        <p:spPr>
          <a:xfrm>
            <a:off x="2449863" y="510256"/>
            <a:ext cx="424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</a:t>
            </a:r>
            <a:r>
              <a:rPr lang="en-US" sz="12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</a:t>
            </a: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PRE-PROCESSING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95FFB6D-944F-7CDB-0ABC-4A1C5C30CD7B}"/>
              </a:ext>
            </a:extLst>
          </p:cNvPr>
          <p:cNvSpPr/>
          <p:nvPr/>
        </p:nvSpPr>
        <p:spPr>
          <a:xfrm>
            <a:off x="3407370" y="1586717"/>
            <a:ext cx="2329260" cy="2397256"/>
          </a:xfrm>
          <a:prstGeom prst="roundRect">
            <a:avLst>
              <a:gd name="adj" fmla="val 10772"/>
            </a:avLst>
          </a:prstGeom>
          <a:solidFill>
            <a:srgbClr val="15120D"/>
          </a:solidFill>
          <a:ln w="28575"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39B9D62-CA3D-B0DA-5406-0E38DBF83D31}"/>
              </a:ext>
            </a:extLst>
          </p:cNvPr>
          <p:cNvGrpSpPr/>
          <p:nvPr/>
        </p:nvGrpSpPr>
        <p:grpSpPr>
          <a:xfrm>
            <a:off x="2991070" y="2086653"/>
            <a:ext cx="3161860" cy="1397385"/>
            <a:chOff x="3233145" y="892252"/>
            <a:chExt cx="3161860" cy="1397385"/>
          </a:xfrm>
        </p:grpSpPr>
        <p:sp>
          <p:nvSpPr>
            <p:cNvPr id="17" name="TextBox 11817">
              <a:extLst>
                <a:ext uri="{FF2B5EF4-FFF2-40B4-BE49-F238E27FC236}">
                  <a16:creationId xmlns:a16="http://schemas.microsoft.com/office/drawing/2014/main" id="{3C23E9D6-DFF2-9219-C314-143DAB7F44C7}"/>
                </a:ext>
              </a:extLst>
            </p:cNvPr>
            <p:cNvSpPr txBox="1"/>
            <p:nvPr/>
          </p:nvSpPr>
          <p:spPr>
            <a:xfrm>
              <a:off x="3233145" y="1981860"/>
              <a:ext cx="3161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Foodback </a:t>
              </a:r>
              <a:r>
                <a:rPr lang="en-US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ML</a:t>
              </a:r>
              <a:r>
                <a:rPr lang="en-US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Model</a:t>
              </a:r>
              <a:endPara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8A9A3722-BBE1-C5E4-7E71-88396D8B1F28}"/>
                </a:ext>
              </a:extLst>
            </p:cNvPr>
            <p:cNvGrpSpPr/>
            <p:nvPr/>
          </p:nvGrpSpPr>
          <p:grpSpPr>
            <a:xfrm>
              <a:off x="4298906" y="892252"/>
              <a:ext cx="1030338" cy="1004753"/>
              <a:chOff x="4615332" y="3427912"/>
              <a:chExt cx="1030338" cy="1004753"/>
            </a:xfrm>
          </p:grpSpPr>
          <p:sp>
            <p:nvSpPr>
              <p:cNvPr id="37" name="Google Shape;11420;p115">
                <a:extLst>
                  <a:ext uri="{FF2B5EF4-FFF2-40B4-BE49-F238E27FC236}">
                    <a16:creationId xmlns:a16="http://schemas.microsoft.com/office/drawing/2014/main" id="{CEFBB959-7543-0C95-69C0-7CCE62C0CAAF}"/>
                  </a:ext>
                </a:extLst>
              </p:cNvPr>
              <p:cNvSpPr/>
              <p:nvPr/>
            </p:nvSpPr>
            <p:spPr>
              <a:xfrm rot="11082448">
                <a:off x="4615332" y="3427912"/>
                <a:ext cx="1030338" cy="1004753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40" name="Arco 39">
                <a:extLst>
                  <a:ext uri="{FF2B5EF4-FFF2-40B4-BE49-F238E27FC236}">
                    <a16:creationId xmlns:a16="http://schemas.microsoft.com/office/drawing/2014/main" id="{EBEB8677-FEEE-1046-473C-EBEE3FBCB67F}"/>
                  </a:ext>
                </a:extLst>
              </p:cNvPr>
              <p:cNvSpPr/>
              <p:nvPr/>
            </p:nvSpPr>
            <p:spPr>
              <a:xfrm>
                <a:off x="4774340" y="3739374"/>
                <a:ext cx="594243" cy="550135"/>
              </a:xfrm>
              <a:prstGeom prst="arc">
                <a:avLst>
                  <a:gd name="adj1" fmla="val 1929054"/>
                  <a:gd name="adj2" fmla="val 8882035"/>
                </a:avLst>
              </a:prstGeom>
              <a:solidFill>
                <a:schemeClr val="accent6"/>
              </a:solidFill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03BC1DCB-85F8-1D4D-0CC7-534FC3BF7FF6}"/>
                  </a:ext>
                </a:extLst>
              </p:cNvPr>
              <p:cNvSpPr/>
              <p:nvPr/>
            </p:nvSpPr>
            <p:spPr>
              <a:xfrm>
                <a:off x="5328551" y="389517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336BF7A7-451D-A4B8-3CA8-314C5CCA8D95}"/>
                  </a:ext>
                </a:extLst>
              </p:cNvPr>
              <p:cNvSpPr/>
              <p:nvPr/>
            </p:nvSpPr>
            <p:spPr>
              <a:xfrm>
                <a:off x="4961087" y="394422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43" name="Immagine 42" descr="Immagine che contiene Elementi grafici, clipart, design, illustrazione&#10;&#10;Il contenuto generato dall'IA potrebbe non essere corretto.">
                <a:extLst>
                  <a:ext uri="{FF2B5EF4-FFF2-40B4-BE49-F238E27FC236}">
                    <a16:creationId xmlns:a16="http://schemas.microsoft.com/office/drawing/2014/main" id="{1F66A5FA-AE06-2DB8-D049-36D60D98A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96428" y="3506216"/>
                <a:ext cx="461336" cy="461336"/>
              </a:xfrm>
              <a:prstGeom prst="rect">
                <a:avLst/>
              </a:prstGeom>
            </p:spPr>
          </p:pic>
          <p:sp>
            <p:nvSpPr>
              <p:cNvPr id="45" name="Google Shape;11420;p115">
                <a:extLst>
                  <a:ext uri="{FF2B5EF4-FFF2-40B4-BE49-F238E27FC236}">
                    <a16:creationId xmlns:a16="http://schemas.microsoft.com/office/drawing/2014/main" id="{C479EC09-08AB-EE88-81BE-5D99AC6A5230}"/>
                  </a:ext>
                </a:extLst>
              </p:cNvPr>
              <p:cNvSpPr/>
              <p:nvPr/>
            </p:nvSpPr>
            <p:spPr>
              <a:xfrm rot="13622659">
                <a:off x="4991947" y="3447699"/>
                <a:ext cx="470296" cy="573801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>
                  <a:alpha val="51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sp>
        <p:nvSpPr>
          <p:cNvPr id="78" name="Google Shape;8949;p96">
            <a:extLst>
              <a:ext uri="{FF2B5EF4-FFF2-40B4-BE49-F238E27FC236}">
                <a16:creationId xmlns:a16="http://schemas.microsoft.com/office/drawing/2014/main" id="{0DA3AE91-CAC3-45F2-8145-68BC270A73CC}"/>
              </a:ext>
            </a:extLst>
          </p:cNvPr>
          <p:cNvSpPr/>
          <p:nvPr/>
        </p:nvSpPr>
        <p:spPr>
          <a:xfrm rot="15335802">
            <a:off x="5300568" y="2003853"/>
            <a:ext cx="8597660" cy="36206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9" name="Google Shape;8949;p96">
            <a:extLst>
              <a:ext uri="{FF2B5EF4-FFF2-40B4-BE49-F238E27FC236}">
                <a16:creationId xmlns:a16="http://schemas.microsoft.com/office/drawing/2014/main" id="{8F7CA84D-5937-8DCF-03BF-2AB5F42BC11C}"/>
              </a:ext>
            </a:extLst>
          </p:cNvPr>
          <p:cNvSpPr/>
          <p:nvPr/>
        </p:nvSpPr>
        <p:spPr>
          <a:xfrm rot="21386233">
            <a:off x="-4396407" y="3449957"/>
            <a:ext cx="7881539" cy="397549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7A1469E3-BE60-14E9-F6A6-CEC3C84C47E2}"/>
              </a:ext>
            </a:extLst>
          </p:cNvPr>
          <p:cNvSpPr txBox="1"/>
          <p:nvPr/>
        </p:nvSpPr>
        <p:spPr>
          <a:xfrm>
            <a:off x="2449863" y="237035"/>
            <a:ext cx="424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 </a:t>
            </a:r>
            <a:r>
              <a: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</a:t>
            </a:r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CC28749E-93B9-E8D6-FBC3-14895B45373B}"/>
              </a:ext>
            </a:extLst>
          </p:cNvPr>
          <p:cNvGrpSpPr/>
          <p:nvPr/>
        </p:nvGrpSpPr>
        <p:grpSpPr>
          <a:xfrm>
            <a:off x="188408" y="1311163"/>
            <a:ext cx="3394847" cy="2402265"/>
            <a:chOff x="626558" y="1611063"/>
            <a:chExt cx="3394847" cy="2402265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0E30EDC-1D82-1C22-73D9-6D82B5250CAC}"/>
                </a:ext>
              </a:extLst>
            </p:cNvPr>
            <p:cNvGrpSpPr/>
            <p:nvPr/>
          </p:nvGrpSpPr>
          <p:grpSpPr>
            <a:xfrm>
              <a:off x="710609" y="3182855"/>
              <a:ext cx="751286" cy="288000"/>
              <a:chOff x="347413" y="2452127"/>
              <a:chExt cx="751286" cy="288000"/>
            </a:xfrm>
          </p:grpSpPr>
          <p:sp>
            <p:nvSpPr>
              <p:cNvPr id="11" name="TextBox 11817">
                <a:extLst>
                  <a:ext uri="{FF2B5EF4-FFF2-40B4-BE49-F238E27FC236}">
                    <a16:creationId xmlns:a16="http://schemas.microsoft.com/office/drawing/2014/main" id="{55F8591E-E932-96A8-E473-AE6929647E3E}"/>
                  </a:ext>
                </a:extLst>
              </p:cNvPr>
              <p:cNvSpPr txBox="1"/>
              <p:nvPr/>
            </p:nvSpPr>
            <p:spPr>
              <a:xfrm>
                <a:off x="630064" y="2473016"/>
                <a:ext cx="468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HR</a:t>
                </a:r>
              </a:p>
            </p:txBody>
          </p:sp>
          <p:pic>
            <p:nvPicPr>
              <p:cNvPr id="22" name="Immagine 21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1602D575-9FE7-B6C6-E8B4-0DF6DE114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13" y="2452127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24CE3876-2A96-7391-E953-6660774BDF7D}"/>
                </a:ext>
              </a:extLst>
            </p:cNvPr>
            <p:cNvGrpSpPr/>
            <p:nvPr/>
          </p:nvGrpSpPr>
          <p:grpSpPr>
            <a:xfrm>
              <a:off x="787668" y="3730677"/>
              <a:ext cx="649097" cy="282651"/>
              <a:chOff x="986027" y="3866033"/>
              <a:chExt cx="649097" cy="282651"/>
            </a:xfrm>
          </p:grpSpPr>
          <p:pic>
            <p:nvPicPr>
              <p:cNvPr id="48" name="Immagine 47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258C12ED-5F5E-67C3-76DF-B6CB8C8AF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027" y="3866033"/>
                <a:ext cx="282651" cy="282651"/>
              </a:xfrm>
              <a:prstGeom prst="rect">
                <a:avLst/>
              </a:prstGeom>
            </p:spPr>
          </p:pic>
          <p:sp>
            <p:nvSpPr>
              <p:cNvPr id="55" name="TextBox 11817">
                <a:extLst>
                  <a:ext uri="{FF2B5EF4-FFF2-40B4-BE49-F238E27FC236}">
                    <a16:creationId xmlns:a16="http://schemas.microsoft.com/office/drawing/2014/main" id="{C865EE92-9223-4776-5BAB-9AD9E0A68238}"/>
                  </a:ext>
                </a:extLst>
              </p:cNvPr>
              <p:cNvSpPr txBox="1"/>
              <p:nvPr/>
            </p:nvSpPr>
            <p:spPr>
              <a:xfrm>
                <a:off x="1185093" y="3899288"/>
                <a:ext cx="450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EDA</a:t>
                </a:r>
              </a:p>
            </p:txBody>
          </p:sp>
        </p:grp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2FE15C4-1BE8-2A7D-5105-6D04D033C8B4}"/>
                </a:ext>
              </a:extLst>
            </p:cNvPr>
            <p:cNvGrpSpPr/>
            <p:nvPr/>
          </p:nvGrpSpPr>
          <p:grpSpPr>
            <a:xfrm>
              <a:off x="626558" y="2131653"/>
              <a:ext cx="798446" cy="309918"/>
              <a:chOff x="830330" y="3625495"/>
              <a:chExt cx="798446" cy="309918"/>
            </a:xfrm>
          </p:grpSpPr>
          <p:sp>
            <p:nvSpPr>
              <p:cNvPr id="27" name="TextBox 11817">
                <a:extLst>
                  <a:ext uri="{FF2B5EF4-FFF2-40B4-BE49-F238E27FC236}">
                    <a16:creationId xmlns:a16="http://schemas.microsoft.com/office/drawing/2014/main" id="{DB7BE8F1-569C-FEF7-41B3-56AE1F461CE6}"/>
                  </a:ext>
                </a:extLst>
              </p:cNvPr>
              <p:cNvSpPr txBox="1"/>
              <p:nvPr/>
            </p:nvSpPr>
            <p:spPr>
              <a:xfrm>
                <a:off x="1197678" y="3660242"/>
                <a:ext cx="431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EEG</a:t>
                </a:r>
              </a:p>
            </p:txBody>
          </p:sp>
          <p:pic>
            <p:nvPicPr>
              <p:cNvPr id="29" name="Elemento grafico 28">
                <a:extLst>
                  <a:ext uri="{FF2B5EF4-FFF2-40B4-BE49-F238E27FC236}">
                    <a16:creationId xmlns:a16="http://schemas.microsoft.com/office/drawing/2014/main" id="{329DA8CF-2015-10A5-B209-1144D0C87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4832"/>
              <a:stretch/>
            </p:blipFill>
            <p:spPr>
              <a:xfrm>
                <a:off x="830330" y="3625495"/>
                <a:ext cx="475571" cy="309918"/>
              </a:xfrm>
              <a:prstGeom prst="rect">
                <a:avLst/>
              </a:prstGeom>
            </p:spPr>
          </p:pic>
        </p:grp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A893DDF7-3C0B-979A-AAF4-A09EF7AE8FEE}"/>
                </a:ext>
              </a:extLst>
            </p:cNvPr>
            <p:cNvSpPr/>
            <p:nvPr/>
          </p:nvSpPr>
          <p:spPr>
            <a:xfrm rot="10800000">
              <a:off x="2082086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05" name="Gruppo 104">
              <a:extLst>
                <a:ext uri="{FF2B5EF4-FFF2-40B4-BE49-F238E27FC236}">
                  <a16:creationId xmlns:a16="http://schemas.microsoft.com/office/drawing/2014/main" id="{F6AF9D8B-2160-2D27-37B8-21E8B6F5FFF9}"/>
                </a:ext>
              </a:extLst>
            </p:cNvPr>
            <p:cNvGrpSpPr/>
            <p:nvPr/>
          </p:nvGrpSpPr>
          <p:grpSpPr>
            <a:xfrm>
              <a:off x="2209136" y="1611063"/>
              <a:ext cx="827296" cy="1215333"/>
              <a:chOff x="2209136" y="1611063"/>
              <a:chExt cx="1082214" cy="1215333"/>
            </a:xfrm>
          </p:grpSpPr>
          <p:cxnSp>
            <p:nvCxnSpPr>
              <p:cNvPr id="58" name="Straight Arrow Connector 32">
                <a:extLst>
                  <a:ext uri="{FF2B5EF4-FFF2-40B4-BE49-F238E27FC236}">
                    <a16:creationId xmlns:a16="http://schemas.microsoft.com/office/drawing/2014/main" id="{BC95F011-099F-0B2A-AA95-1E986ECF2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1806249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20000"/>
                    <a:lumOff val="8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2">
                <a:extLst>
                  <a:ext uri="{FF2B5EF4-FFF2-40B4-BE49-F238E27FC236}">
                    <a16:creationId xmlns:a16="http://schemas.microsoft.com/office/drawing/2014/main" id="{E2DDE2AC-31B1-AF9B-E2E9-2D1E29C15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000940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2">
                <a:extLst>
                  <a:ext uri="{FF2B5EF4-FFF2-40B4-BE49-F238E27FC236}">
                    <a16:creationId xmlns:a16="http://schemas.microsoft.com/office/drawing/2014/main" id="{C8B1F20A-5968-4F59-517A-307511AE2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195631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32">
                <a:extLst>
                  <a:ext uri="{FF2B5EF4-FFF2-40B4-BE49-F238E27FC236}">
                    <a16:creationId xmlns:a16="http://schemas.microsoft.com/office/drawing/2014/main" id="{E2803016-C85A-B7B5-0524-0C2096B4A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390322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32">
                <a:extLst>
                  <a:ext uri="{FF2B5EF4-FFF2-40B4-BE49-F238E27FC236}">
                    <a16:creationId xmlns:a16="http://schemas.microsoft.com/office/drawing/2014/main" id="{68BA0E28-CAFF-2796-CE1C-C96E2584F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585013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32">
                <a:extLst>
                  <a:ext uri="{FF2B5EF4-FFF2-40B4-BE49-F238E27FC236}">
                    <a16:creationId xmlns:a16="http://schemas.microsoft.com/office/drawing/2014/main" id="{E9B2C04E-F7AC-FD6E-E280-0E4145F05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779705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11817">
                <a:extLst>
                  <a:ext uri="{FF2B5EF4-FFF2-40B4-BE49-F238E27FC236}">
                    <a16:creationId xmlns:a16="http://schemas.microsoft.com/office/drawing/2014/main" id="{AAF2B5B0-61A9-449A-D93C-26E81CB08E51}"/>
                  </a:ext>
                </a:extLst>
              </p:cNvPr>
              <p:cNvSpPr txBox="1"/>
              <p:nvPr/>
            </p:nvSpPr>
            <p:spPr>
              <a:xfrm>
                <a:off x="2210472" y="1611063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CH1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3" name="TextBox 11817">
                <a:extLst>
                  <a:ext uri="{FF2B5EF4-FFF2-40B4-BE49-F238E27FC236}">
                    <a16:creationId xmlns:a16="http://schemas.microsoft.com/office/drawing/2014/main" id="{29A06553-3650-6A4B-A4AA-8383634585A0}"/>
                  </a:ext>
                </a:extLst>
              </p:cNvPr>
              <p:cNvSpPr txBox="1"/>
              <p:nvPr/>
            </p:nvSpPr>
            <p:spPr>
              <a:xfrm>
                <a:off x="2210472" y="180488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CH2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4" name="TextBox 11817">
                <a:extLst>
                  <a:ext uri="{FF2B5EF4-FFF2-40B4-BE49-F238E27FC236}">
                    <a16:creationId xmlns:a16="http://schemas.microsoft.com/office/drawing/2014/main" id="{A09479B7-CF43-1AE2-D069-7D25768CF06B}"/>
                  </a:ext>
                </a:extLst>
              </p:cNvPr>
              <p:cNvSpPr txBox="1"/>
              <p:nvPr/>
            </p:nvSpPr>
            <p:spPr>
              <a:xfrm>
                <a:off x="2210472" y="1998707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CH3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5" name="TextBox 11817">
                <a:extLst>
                  <a:ext uri="{FF2B5EF4-FFF2-40B4-BE49-F238E27FC236}">
                    <a16:creationId xmlns:a16="http://schemas.microsoft.com/office/drawing/2014/main" id="{09C5B424-B8A3-286A-AF15-9D26F9BE1AE0}"/>
                  </a:ext>
                </a:extLst>
              </p:cNvPr>
              <p:cNvSpPr txBox="1"/>
              <p:nvPr/>
            </p:nvSpPr>
            <p:spPr>
              <a:xfrm>
                <a:off x="2210472" y="2192529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7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CH4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6" name="TextBox 11817">
                <a:extLst>
                  <a:ext uri="{FF2B5EF4-FFF2-40B4-BE49-F238E27FC236}">
                    <a16:creationId xmlns:a16="http://schemas.microsoft.com/office/drawing/2014/main" id="{FC5B227F-C61B-0E1E-3B3D-04E26E0067A5}"/>
                  </a:ext>
                </a:extLst>
              </p:cNvPr>
              <p:cNvSpPr txBox="1"/>
              <p:nvPr/>
            </p:nvSpPr>
            <p:spPr>
              <a:xfrm>
                <a:off x="2210472" y="2386351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5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CH5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7" name="TextBox 11817">
                <a:extLst>
                  <a:ext uri="{FF2B5EF4-FFF2-40B4-BE49-F238E27FC236}">
                    <a16:creationId xmlns:a16="http://schemas.microsoft.com/office/drawing/2014/main" id="{DFB8D2AF-2AAA-5105-611D-FEB677106D55}"/>
                  </a:ext>
                </a:extLst>
              </p:cNvPr>
              <p:cNvSpPr txBox="1"/>
              <p:nvPr/>
            </p:nvSpPr>
            <p:spPr>
              <a:xfrm>
                <a:off x="2210472" y="258017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6">
                        <a:lumMod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CH6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9" name="TextBox 11817">
              <a:extLst>
                <a:ext uri="{FF2B5EF4-FFF2-40B4-BE49-F238E27FC236}">
                  <a16:creationId xmlns:a16="http://schemas.microsoft.com/office/drawing/2014/main" id="{D1DB6557-D8BB-793F-A06A-7ADB998142D0}"/>
                </a:ext>
              </a:extLst>
            </p:cNvPr>
            <p:cNvSpPr txBox="1"/>
            <p:nvPr/>
          </p:nvSpPr>
          <p:spPr>
            <a:xfrm>
              <a:off x="1119800" y="2048649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500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cxnSp>
          <p:nvCxnSpPr>
            <p:cNvPr id="91" name="Straight Arrow Connector 32">
              <a:extLst>
                <a:ext uri="{FF2B5EF4-FFF2-40B4-BE49-F238E27FC236}">
                  <a16:creationId xmlns:a16="http://schemas.microsoft.com/office/drawing/2014/main" id="{6F0807B3-D832-C989-A91A-183EC8F432D9}"/>
                </a:ext>
              </a:extLst>
            </p:cNvPr>
            <p:cNvCxnSpPr>
              <a:cxnSpLocks/>
            </p:cNvCxnSpPr>
            <p:nvPr/>
          </p:nvCxnSpPr>
          <p:spPr>
            <a:xfrm>
              <a:off x="1420909" y="2296345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1817">
              <a:extLst>
                <a:ext uri="{FF2B5EF4-FFF2-40B4-BE49-F238E27FC236}">
                  <a16:creationId xmlns:a16="http://schemas.microsoft.com/office/drawing/2014/main" id="{51440366-9CBD-5028-A85C-DD673540E1C1}"/>
                </a:ext>
              </a:extLst>
            </p:cNvPr>
            <p:cNvSpPr txBox="1"/>
            <p:nvPr/>
          </p:nvSpPr>
          <p:spPr>
            <a:xfrm>
              <a:off x="1113716" y="1937395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RAW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95" name="Straight Arrow Connector 32">
              <a:extLst>
                <a:ext uri="{FF2B5EF4-FFF2-40B4-BE49-F238E27FC236}">
                  <a16:creationId xmlns:a16="http://schemas.microsoft.com/office/drawing/2014/main" id="{A1402FC6-EBF1-E468-4DE9-0075471AA79C}"/>
                </a:ext>
              </a:extLst>
            </p:cNvPr>
            <p:cNvCxnSpPr>
              <a:cxnSpLocks/>
            </p:cNvCxnSpPr>
            <p:nvPr/>
          </p:nvCxnSpPr>
          <p:spPr>
            <a:xfrm>
              <a:off x="1436765" y="3887042"/>
              <a:ext cx="2390227" cy="0"/>
            </a:xfrm>
            <a:prstGeom prst="straightConnector1">
              <a:avLst/>
            </a:prstGeom>
            <a:ln w="22225" cap="rnd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32">
              <a:extLst>
                <a:ext uri="{FF2B5EF4-FFF2-40B4-BE49-F238E27FC236}">
                  <a16:creationId xmlns:a16="http://schemas.microsoft.com/office/drawing/2014/main" id="{FCA0D342-FBCD-F625-5A55-029F7B609314}"/>
                </a:ext>
              </a:extLst>
            </p:cNvPr>
            <p:cNvCxnSpPr>
              <a:cxnSpLocks/>
            </p:cNvCxnSpPr>
            <p:nvPr/>
          </p:nvCxnSpPr>
          <p:spPr>
            <a:xfrm>
              <a:off x="1332646" y="3326794"/>
              <a:ext cx="2494346" cy="0"/>
            </a:xfrm>
            <a:prstGeom prst="straightConnector1">
              <a:avLst/>
            </a:prstGeom>
            <a:ln w="22225" cap="rnd">
              <a:solidFill>
                <a:schemeClr val="accent2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11817">
              <a:extLst>
                <a:ext uri="{FF2B5EF4-FFF2-40B4-BE49-F238E27FC236}">
                  <a16:creationId xmlns:a16="http://schemas.microsoft.com/office/drawing/2014/main" id="{B9B017C1-D7B6-EDAA-79CD-DD013392E64D}"/>
                </a:ext>
              </a:extLst>
            </p:cNvPr>
            <p:cNvSpPr txBox="1"/>
            <p:nvPr/>
          </p:nvSpPr>
          <p:spPr>
            <a:xfrm>
              <a:off x="1111484" y="2972938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9" name="TextBox 11817">
              <a:extLst>
                <a:ext uri="{FF2B5EF4-FFF2-40B4-BE49-F238E27FC236}">
                  <a16:creationId xmlns:a16="http://schemas.microsoft.com/office/drawing/2014/main" id="{6DB9A444-6DBE-BD7D-B771-28467ED75590}"/>
                </a:ext>
              </a:extLst>
            </p:cNvPr>
            <p:cNvSpPr txBox="1"/>
            <p:nvPr/>
          </p:nvSpPr>
          <p:spPr>
            <a:xfrm>
              <a:off x="1109252" y="3094882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102" name="TextBox 11817">
              <a:extLst>
                <a:ext uri="{FF2B5EF4-FFF2-40B4-BE49-F238E27FC236}">
                  <a16:creationId xmlns:a16="http://schemas.microsoft.com/office/drawing/2014/main" id="{0F5F68DB-EF00-8234-D26C-278938F0B916}"/>
                </a:ext>
              </a:extLst>
            </p:cNvPr>
            <p:cNvSpPr txBox="1"/>
            <p:nvPr/>
          </p:nvSpPr>
          <p:spPr>
            <a:xfrm>
              <a:off x="1111484" y="3537691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3" name="TextBox 11817">
              <a:extLst>
                <a:ext uri="{FF2B5EF4-FFF2-40B4-BE49-F238E27FC236}">
                  <a16:creationId xmlns:a16="http://schemas.microsoft.com/office/drawing/2014/main" id="{21297A00-EDBB-120C-F46D-A5C70C9C6A4D}"/>
                </a:ext>
              </a:extLst>
            </p:cNvPr>
            <p:cNvSpPr txBox="1"/>
            <p:nvPr/>
          </p:nvSpPr>
          <p:spPr>
            <a:xfrm>
              <a:off x="1109252" y="3659635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106" name="Parentesi graffa chiusa 105">
              <a:extLst>
                <a:ext uri="{FF2B5EF4-FFF2-40B4-BE49-F238E27FC236}">
                  <a16:creationId xmlns:a16="http://schemas.microsoft.com/office/drawing/2014/main" id="{C6F31C44-E51E-4889-A855-D6D2EC10F412}"/>
                </a:ext>
              </a:extLst>
            </p:cNvPr>
            <p:cNvSpPr/>
            <p:nvPr/>
          </p:nvSpPr>
          <p:spPr>
            <a:xfrm rot="10800000" flipH="1">
              <a:off x="2935527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07" name="Straight Arrow Connector 32">
              <a:extLst>
                <a:ext uri="{FF2B5EF4-FFF2-40B4-BE49-F238E27FC236}">
                  <a16:creationId xmlns:a16="http://schemas.microsoft.com/office/drawing/2014/main" id="{761B654A-9266-FFA0-2497-687B090E1B9F}"/>
                </a:ext>
              </a:extLst>
            </p:cNvPr>
            <p:cNvCxnSpPr>
              <a:cxnSpLocks/>
            </p:cNvCxnSpPr>
            <p:nvPr/>
          </p:nvCxnSpPr>
          <p:spPr>
            <a:xfrm>
              <a:off x="3151527" y="2294870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1817">
              <a:extLst>
                <a:ext uri="{FF2B5EF4-FFF2-40B4-BE49-F238E27FC236}">
                  <a16:creationId xmlns:a16="http://schemas.microsoft.com/office/drawing/2014/main" id="{A4CAF519-AC00-CAC8-D322-E3BEE02FE463}"/>
                </a:ext>
              </a:extLst>
            </p:cNvPr>
            <p:cNvSpPr txBox="1"/>
            <p:nvPr/>
          </p:nvSpPr>
          <p:spPr>
            <a:xfrm>
              <a:off x="2837035" y="2079426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1000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9" name="TextBox 11817">
              <a:extLst>
                <a:ext uri="{FF2B5EF4-FFF2-40B4-BE49-F238E27FC236}">
                  <a16:creationId xmlns:a16="http://schemas.microsoft.com/office/drawing/2014/main" id="{581CEA20-D59C-2B08-6ADB-B4491AB7A68F}"/>
                </a:ext>
              </a:extLst>
            </p:cNvPr>
            <p:cNvSpPr txBox="1"/>
            <p:nvPr/>
          </p:nvSpPr>
          <p:spPr>
            <a:xfrm>
              <a:off x="2837035" y="1993326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0" name="TextBox 11817">
              <a:extLst>
                <a:ext uri="{FF2B5EF4-FFF2-40B4-BE49-F238E27FC236}">
                  <a16:creationId xmlns:a16="http://schemas.microsoft.com/office/drawing/2014/main" id="{A4381E4A-3F8C-B7E9-88D0-10D1AD81B599}"/>
                </a:ext>
              </a:extLst>
            </p:cNvPr>
            <p:cNvSpPr txBox="1"/>
            <p:nvPr/>
          </p:nvSpPr>
          <p:spPr>
            <a:xfrm>
              <a:off x="2834711" y="3113313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1" name="TextBox 11817">
              <a:extLst>
                <a:ext uri="{FF2B5EF4-FFF2-40B4-BE49-F238E27FC236}">
                  <a16:creationId xmlns:a16="http://schemas.microsoft.com/office/drawing/2014/main" id="{2247B20D-C415-8AD1-740D-36A9C128452D}"/>
                </a:ext>
              </a:extLst>
            </p:cNvPr>
            <p:cNvSpPr txBox="1"/>
            <p:nvPr/>
          </p:nvSpPr>
          <p:spPr>
            <a:xfrm>
              <a:off x="2834711" y="3027213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3" name="TextBox 11817">
              <a:extLst>
                <a:ext uri="{FF2B5EF4-FFF2-40B4-BE49-F238E27FC236}">
                  <a16:creationId xmlns:a16="http://schemas.microsoft.com/office/drawing/2014/main" id="{FCA588E1-4574-0756-640C-902513600999}"/>
                </a:ext>
              </a:extLst>
            </p:cNvPr>
            <p:cNvSpPr txBox="1"/>
            <p:nvPr/>
          </p:nvSpPr>
          <p:spPr>
            <a:xfrm>
              <a:off x="2834711" y="3671682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4" name="TextBox 11817">
              <a:extLst>
                <a:ext uri="{FF2B5EF4-FFF2-40B4-BE49-F238E27FC236}">
                  <a16:creationId xmlns:a16="http://schemas.microsoft.com/office/drawing/2014/main" id="{0B333676-1655-1BD0-6CB9-77CD7CDB6EA7}"/>
                </a:ext>
              </a:extLst>
            </p:cNvPr>
            <p:cNvSpPr txBox="1"/>
            <p:nvPr/>
          </p:nvSpPr>
          <p:spPr>
            <a:xfrm>
              <a:off x="2834711" y="3585582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2C9B0B96-E253-1A8F-7E44-1E9B3E3096C6}"/>
              </a:ext>
            </a:extLst>
          </p:cNvPr>
          <p:cNvGrpSpPr/>
          <p:nvPr/>
        </p:nvGrpSpPr>
        <p:grpSpPr>
          <a:xfrm>
            <a:off x="5736630" y="2650010"/>
            <a:ext cx="2525383" cy="762026"/>
            <a:chOff x="5827733" y="2626323"/>
            <a:chExt cx="2525383" cy="762026"/>
          </a:xfrm>
        </p:grpSpPr>
        <p:cxnSp>
          <p:nvCxnSpPr>
            <p:cNvPr id="119" name="Straight Arrow Connector 32">
              <a:extLst>
                <a:ext uri="{FF2B5EF4-FFF2-40B4-BE49-F238E27FC236}">
                  <a16:creationId xmlns:a16="http://schemas.microsoft.com/office/drawing/2014/main" id="{C32A48B6-C57F-FBE4-D9B5-087D0B6076ED}"/>
                </a:ext>
              </a:extLst>
            </p:cNvPr>
            <p:cNvCxnSpPr>
              <a:cxnSpLocks/>
            </p:cNvCxnSpPr>
            <p:nvPr/>
          </p:nvCxnSpPr>
          <p:spPr>
            <a:xfrm>
              <a:off x="5827733" y="2764987"/>
              <a:ext cx="875867" cy="0"/>
            </a:xfrm>
            <a:prstGeom prst="straightConnector1">
              <a:avLst/>
            </a:prstGeom>
            <a:ln w="25400" cap="rnd">
              <a:solidFill>
                <a:srgbClr val="FEF9E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uppo 119">
              <a:extLst>
                <a:ext uri="{FF2B5EF4-FFF2-40B4-BE49-F238E27FC236}">
                  <a16:creationId xmlns:a16="http://schemas.microsoft.com/office/drawing/2014/main" id="{5219B641-C245-51F0-5F9B-BF5D7364275B}"/>
                </a:ext>
              </a:extLst>
            </p:cNvPr>
            <p:cNvGrpSpPr/>
            <p:nvPr/>
          </p:nvGrpSpPr>
          <p:grpSpPr>
            <a:xfrm>
              <a:off x="6813042" y="2626323"/>
              <a:ext cx="1540074" cy="262534"/>
              <a:chOff x="7362623" y="2903852"/>
              <a:chExt cx="1540074" cy="262534"/>
            </a:xfrm>
          </p:grpSpPr>
          <p:pic>
            <p:nvPicPr>
              <p:cNvPr id="121" name="Immagine 120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399D5E28-6E4F-A586-D6A8-4A9E051BB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685481" y="2903855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2" name="Immagine 121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3626D99B-56A2-23A3-DB0E-BC258A701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362623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3" name="Immagine 122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EC6CE968-2D5C-BED3-EFAD-E380E1BDA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008339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4" name="Immagine 123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FFF6B0E5-6D68-05F5-4C7A-F688AD0CB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327914" y="2903854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5" name="Immagine 124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9580A1CF-81FE-CA70-B28C-FF5F7ECC7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650772" y="2903852"/>
                <a:ext cx="251925" cy="262531"/>
              </a:xfrm>
              <a:prstGeom prst="rect">
                <a:avLst/>
              </a:prstGeom>
            </p:spPr>
          </p:pic>
        </p:grpSp>
        <p:sp>
          <p:nvSpPr>
            <p:cNvPr id="126" name="TextBox 1">
              <a:extLst>
                <a:ext uri="{FF2B5EF4-FFF2-40B4-BE49-F238E27FC236}">
                  <a16:creationId xmlns:a16="http://schemas.microsoft.com/office/drawing/2014/main" id="{A39758B5-32F7-C159-6258-7C7DA4A1369C}"/>
                </a:ext>
              </a:extLst>
            </p:cNvPr>
            <p:cNvSpPr txBox="1"/>
            <p:nvPr/>
          </p:nvSpPr>
          <p:spPr>
            <a:xfrm>
              <a:off x="6880725" y="2957462"/>
              <a:ext cx="14079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PREDICTED</a:t>
              </a:r>
              <a:r>
                <a:rPr lang="en-US" sz="11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RATING</a:t>
              </a:r>
            </a:p>
          </p:txBody>
        </p:sp>
      </p:grpSp>
      <p:sp>
        <p:nvSpPr>
          <p:cNvPr id="138" name="TextBox 11817">
            <a:extLst>
              <a:ext uri="{FF2B5EF4-FFF2-40B4-BE49-F238E27FC236}">
                <a16:creationId xmlns:a16="http://schemas.microsoft.com/office/drawing/2014/main" id="{7A3EDD6D-5472-B971-9092-75BFC5C44DD5}"/>
              </a:ext>
            </a:extLst>
          </p:cNvPr>
          <p:cNvSpPr txBox="1"/>
          <p:nvPr/>
        </p:nvSpPr>
        <p:spPr>
          <a:xfrm>
            <a:off x="-30138" y="498087"/>
            <a:ext cx="1565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 more detail</a:t>
            </a:r>
          </a:p>
        </p:txBody>
      </p: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0BB119CD-ACF8-07AA-8258-317B4E384FED}"/>
              </a:ext>
            </a:extLst>
          </p:cNvPr>
          <p:cNvGrpSpPr/>
          <p:nvPr/>
        </p:nvGrpSpPr>
        <p:grpSpPr>
          <a:xfrm>
            <a:off x="317623" y="207897"/>
            <a:ext cx="869827" cy="269073"/>
            <a:chOff x="196973" y="188449"/>
            <a:chExt cx="869827" cy="269073"/>
          </a:xfrm>
        </p:grpSpPr>
        <p:pic>
          <p:nvPicPr>
            <p:cNvPr id="140" name="Immagine 139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E4538138-082F-6EC8-EBEF-22FB1A23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973" y="188449"/>
              <a:ext cx="269072" cy="269073"/>
            </a:xfrm>
            <a:prstGeom prst="rect">
              <a:avLst/>
            </a:prstGeom>
          </p:spPr>
        </p:pic>
        <p:pic>
          <p:nvPicPr>
            <p:cNvPr id="141" name="Immagine 140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BFEC2A6B-E5BF-1E1A-8BAA-05D53BFD7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350" y="188449"/>
              <a:ext cx="269072" cy="269073"/>
            </a:xfrm>
            <a:prstGeom prst="rect">
              <a:avLst/>
            </a:prstGeom>
          </p:spPr>
        </p:pic>
        <p:pic>
          <p:nvPicPr>
            <p:cNvPr id="142" name="Immagine 141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772EC42A-D0A5-B441-98CC-0316B9A39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728" y="188449"/>
              <a:ext cx="269072" cy="269073"/>
            </a:xfrm>
            <a:prstGeom prst="rect">
              <a:avLst/>
            </a:prstGeom>
          </p:spPr>
        </p:pic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839DF2E3-CA1F-85E7-76FE-2BAEFF70F033}"/>
              </a:ext>
            </a:extLst>
          </p:cNvPr>
          <p:cNvSpPr/>
          <p:nvPr/>
        </p:nvSpPr>
        <p:spPr>
          <a:xfrm>
            <a:off x="894496" y="112899"/>
            <a:ext cx="350552" cy="410708"/>
          </a:xfrm>
          <a:prstGeom prst="rect">
            <a:avLst/>
          </a:prstGeom>
          <a:solidFill>
            <a:srgbClr val="15120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273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EF11AA-1878-3861-88ED-F451B9B5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817">
            <a:extLst>
              <a:ext uri="{FF2B5EF4-FFF2-40B4-BE49-F238E27FC236}">
                <a16:creationId xmlns:a16="http://schemas.microsoft.com/office/drawing/2014/main" id="{D3F6B1D8-55DB-5C5B-ECC8-035E85509FF8}"/>
              </a:ext>
            </a:extLst>
          </p:cNvPr>
          <p:cNvSpPr txBox="1"/>
          <p:nvPr/>
        </p:nvSpPr>
        <p:spPr>
          <a:xfrm>
            <a:off x="2449863" y="510256"/>
            <a:ext cx="424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</a:t>
            </a:r>
            <a:r>
              <a:rPr lang="en-US" sz="12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</a:t>
            </a: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PRE-PROCESSING</a:t>
            </a:r>
          </a:p>
        </p:txBody>
      </p:sp>
      <p:sp>
        <p:nvSpPr>
          <p:cNvPr id="78" name="Google Shape;8949;p96">
            <a:extLst>
              <a:ext uri="{FF2B5EF4-FFF2-40B4-BE49-F238E27FC236}">
                <a16:creationId xmlns:a16="http://schemas.microsoft.com/office/drawing/2014/main" id="{2CDEAD99-0B5A-9284-B98D-9B72DF98E47F}"/>
              </a:ext>
            </a:extLst>
          </p:cNvPr>
          <p:cNvSpPr/>
          <p:nvPr/>
        </p:nvSpPr>
        <p:spPr>
          <a:xfrm rot="15335802">
            <a:off x="7098888" y="2003853"/>
            <a:ext cx="8597660" cy="36206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9" name="Google Shape;8949;p96">
            <a:extLst>
              <a:ext uri="{FF2B5EF4-FFF2-40B4-BE49-F238E27FC236}">
                <a16:creationId xmlns:a16="http://schemas.microsoft.com/office/drawing/2014/main" id="{FD77720C-E7DC-95AC-453A-E4B2256A14E5}"/>
              </a:ext>
            </a:extLst>
          </p:cNvPr>
          <p:cNvSpPr/>
          <p:nvPr/>
        </p:nvSpPr>
        <p:spPr>
          <a:xfrm rot="21386233">
            <a:off x="-5095481" y="4204501"/>
            <a:ext cx="7881539" cy="397549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0DA4634E-EB1D-797B-5A33-2E0BB0C2A2AA}"/>
              </a:ext>
            </a:extLst>
          </p:cNvPr>
          <p:cNvSpPr txBox="1"/>
          <p:nvPr/>
        </p:nvSpPr>
        <p:spPr>
          <a:xfrm>
            <a:off x="2449863" y="237035"/>
            <a:ext cx="424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 </a:t>
            </a:r>
            <a:r>
              <a: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</a:t>
            </a:r>
          </a:p>
        </p:txBody>
      </p:sp>
      <p:sp>
        <p:nvSpPr>
          <p:cNvPr id="18" name="TextBox 11817">
            <a:extLst>
              <a:ext uri="{FF2B5EF4-FFF2-40B4-BE49-F238E27FC236}">
                <a16:creationId xmlns:a16="http://schemas.microsoft.com/office/drawing/2014/main" id="{1BA18503-B801-4F68-EDDB-A9670B394AA2}"/>
              </a:ext>
            </a:extLst>
          </p:cNvPr>
          <p:cNvSpPr txBox="1"/>
          <p:nvPr/>
        </p:nvSpPr>
        <p:spPr>
          <a:xfrm>
            <a:off x="-30138" y="498087"/>
            <a:ext cx="1565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 more of more detail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C5A7DF7-7EB3-D9F2-CE3E-5C5480F7900A}"/>
              </a:ext>
            </a:extLst>
          </p:cNvPr>
          <p:cNvGrpSpPr/>
          <p:nvPr/>
        </p:nvGrpSpPr>
        <p:grpSpPr>
          <a:xfrm>
            <a:off x="317623" y="207897"/>
            <a:ext cx="869827" cy="269073"/>
            <a:chOff x="196973" y="188449"/>
            <a:chExt cx="869827" cy="269073"/>
          </a:xfrm>
        </p:grpSpPr>
        <p:pic>
          <p:nvPicPr>
            <p:cNvPr id="10" name="Immagine 9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8A084C8D-123A-26C9-FB7B-014C3B892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73" y="188449"/>
              <a:ext cx="269072" cy="269073"/>
            </a:xfrm>
            <a:prstGeom prst="rect">
              <a:avLst/>
            </a:prstGeom>
          </p:spPr>
        </p:pic>
        <p:pic>
          <p:nvPicPr>
            <p:cNvPr id="20" name="Immagine 19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4FEE9863-96EF-84DE-761A-17086777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350" y="188449"/>
              <a:ext cx="269072" cy="269073"/>
            </a:xfrm>
            <a:prstGeom prst="rect">
              <a:avLst/>
            </a:prstGeom>
          </p:spPr>
        </p:pic>
        <p:pic>
          <p:nvPicPr>
            <p:cNvPr id="21" name="Immagine 20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C4FF6FE3-3FC2-DFE6-B29E-CB8CB476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728" y="188449"/>
              <a:ext cx="269072" cy="269073"/>
            </a:xfrm>
            <a:prstGeom prst="rect">
              <a:avLst/>
            </a:prstGeom>
          </p:spPr>
        </p:pic>
      </p:grp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B6665EB-7D57-EC0A-59D1-A15EED0D231E}"/>
              </a:ext>
            </a:extLst>
          </p:cNvPr>
          <p:cNvSpPr/>
          <p:nvPr/>
        </p:nvSpPr>
        <p:spPr>
          <a:xfrm>
            <a:off x="659490" y="1235276"/>
            <a:ext cx="8113353" cy="3586019"/>
          </a:xfrm>
          <a:prstGeom prst="roundRect">
            <a:avLst>
              <a:gd name="adj" fmla="val 10772"/>
            </a:avLst>
          </a:prstGeom>
          <a:solidFill>
            <a:srgbClr val="15120D"/>
          </a:solidFill>
          <a:ln w="28575"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3E34207-E1CD-16BF-DA04-61DAD84F7717}"/>
              </a:ext>
            </a:extLst>
          </p:cNvPr>
          <p:cNvGrpSpPr/>
          <p:nvPr/>
        </p:nvGrpSpPr>
        <p:grpSpPr>
          <a:xfrm>
            <a:off x="-2540944" y="1311163"/>
            <a:ext cx="3394847" cy="2402265"/>
            <a:chOff x="626558" y="1611063"/>
            <a:chExt cx="3394847" cy="2402265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08FD6B2E-926D-E69A-BE38-454F2AE85276}"/>
                </a:ext>
              </a:extLst>
            </p:cNvPr>
            <p:cNvGrpSpPr/>
            <p:nvPr/>
          </p:nvGrpSpPr>
          <p:grpSpPr>
            <a:xfrm>
              <a:off x="710609" y="3182855"/>
              <a:ext cx="751286" cy="288000"/>
              <a:chOff x="347413" y="2452127"/>
              <a:chExt cx="751286" cy="288000"/>
            </a:xfrm>
          </p:grpSpPr>
          <p:sp>
            <p:nvSpPr>
              <p:cNvPr id="100" name="TextBox 11817">
                <a:extLst>
                  <a:ext uri="{FF2B5EF4-FFF2-40B4-BE49-F238E27FC236}">
                    <a16:creationId xmlns:a16="http://schemas.microsoft.com/office/drawing/2014/main" id="{B611E461-5924-EDC7-DBBC-450677A40B01}"/>
                  </a:ext>
                </a:extLst>
              </p:cNvPr>
              <p:cNvSpPr txBox="1"/>
              <p:nvPr/>
            </p:nvSpPr>
            <p:spPr>
              <a:xfrm>
                <a:off x="630064" y="2473016"/>
                <a:ext cx="468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HR</a:t>
                </a:r>
              </a:p>
            </p:txBody>
          </p:sp>
          <p:pic>
            <p:nvPicPr>
              <p:cNvPr id="101" name="Immagine 100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E2B4F7EB-2727-2754-4CA2-44F1BD530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13" y="2452127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9B003A72-5367-C370-FC9F-C5383E244D80}"/>
                </a:ext>
              </a:extLst>
            </p:cNvPr>
            <p:cNvGrpSpPr/>
            <p:nvPr/>
          </p:nvGrpSpPr>
          <p:grpSpPr>
            <a:xfrm>
              <a:off x="787668" y="3730677"/>
              <a:ext cx="649097" cy="282651"/>
              <a:chOff x="986027" y="3866033"/>
              <a:chExt cx="649097" cy="282651"/>
            </a:xfrm>
          </p:grpSpPr>
          <p:pic>
            <p:nvPicPr>
              <p:cNvPr id="93" name="Immagine 92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124451B2-3C87-34D4-EDDB-8DB33B414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027" y="3866033"/>
                <a:ext cx="282651" cy="282651"/>
              </a:xfrm>
              <a:prstGeom prst="rect">
                <a:avLst/>
              </a:prstGeom>
            </p:spPr>
          </p:pic>
          <p:sp>
            <p:nvSpPr>
              <p:cNvPr id="97" name="TextBox 11817">
                <a:extLst>
                  <a:ext uri="{FF2B5EF4-FFF2-40B4-BE49-F238E27FC236}">
                    <a16:creationId xmlns:a16="http://schemas.microsoft.com/office/drawing/2014/main" id="{CD4D818A-96B6-0173-02B0-E321CCD53B2C}"/>
                  </a:ext>
                </a:extLst>
              </p:cNvPr>
              <p:cNvSpPr txBox="1"/>
              <p:nvPr/>
            </p:nvSpPr>
            <p:spPr>
              <a:xfrm>
                <a:off x="1185093" y="3899288"/>
                <a:ext cx="450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EDA</a:t>
                </a: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5427DB08-9AE0-FD1C-7AFC-646D86B1714A}"/>
                </a:ext>
              </a:extLst>
            </p:cNvPr>
            <p:cNvGrpSpPr/>
            <p:nvPr/>
          </p:nvGrpSpPr>
          <p:grpSpPr>
            <a:xfrm>
              <a:off x="626558" y="2131653"/>
              <a:ext cx="798446" cy="309918"/>
              <a:chOff x="830330" y="3625495"/>
              <a:chExt cx="798446" cy="309918"/>
            </a:xfrm>
          </p:grpSpPr>
          <p:sp>
            <p:nvSpPr>
              <p:cNvPr id="90" name="TextBox 11817">
                <a:extLst>
                  <a:ext uri="{FF2B5EF4-FFF2-40B4-BE49-F238E27FC236}">
                    <a16:creationId xmlns:a16="http://schemas.microsoft.com/office/drawing/2014/main" id="{45F9EA1D-C78B-9EC3-866B-25343D1D0EEA}"/>
                  </a:ext>
                </a:extLst>
              </p:cNvPr>
              <p:cNvSpPr txBox="1"/>
              <p:nvPr/>
            </p:nvSpPr>
            <p:spPr>
              <a:xfrm>
                <a:off x="1197678" y="3660242"/>
                <a:ext cx="431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EEG</a:t>
                </a:r>
              </a:p>
            </p:txBody>
          </p:sp>
          <p:pic>
            <p:nvPicPr>
              <p:cNvPr id="92" name="Elemento grafico 91">
                <a:extLst>
                  <a:ext uri="{FF2B5EF4-FFF2-40B4-BE49-F238E27FC236}">
                    <a16:creationId xmlns:a16="http://schemas.microsoft.com/office/drawing/2014/main" id="{C2FE47DC-D5E2-EB1C-8F9A-4EBFB4A09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4832"/>
              <a:stretch/>
            </p:blipFill>
            <p:spPr>
              <a:xfrm>
                <a:off x="830330" y="3625495"/>
                <a:ext cx="475571" cy="309918"/>
              </a:xfrm>
              <a:prstGeom prst="rect">
                <a:avLst/>
              </a:prstGeom>
            </p:spPr>
          </p:pic>
        </p:grpSp>
        <p:sp>
          <p:nvSpPr>
            <p:cNvPr id="32" name="Parentesi graffa chiusa 31">
              <a:extLst>
                <a:ext uri="{FF2B5EF4-FFF2-40B4-BE49-F238E27FC236}">
                  <a16:creationId xmlns:a16="http://schemas.microsoft.com/office/drawing/2014/main" id="{678A35AA-6B89-2F1E-0A7B-CBE228270AC9}"/>
                </a:ext>
              </a:extLst>
            </p:cNvPr>
            <p:cNvSpPr/>
            <p:nvPr/>
          </p:nvSpPr>
          <p:spPr>
            <a:xfrm rot="10800000">
              <a:off x="2082086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2B2743E4-56B8-4748-2647-A0823633C2FD}"/>
                </a:ext>
              </a:extLst>
            </p:cNvPr>
            <p:cNvGrpSpPr/>
            <p:nvPr/>
          </p:nvGrpSpPr>
          <p:grpSpPr>
            <a:xfrm>
              <a:off x="2209136" y="1611063"/>
              <a:ext cx="827296" cy="1215333"/>
              <a:chOff x="2209136" y="1611063"/>
              <a:chExt cx="1082214" cy="1215333"/>
            </a:xfrm>
          </p:grpSpPr>
          <p:cxnSp>
            <p:nvCxnSpPr>
              <p:cNvPr id="64" name="Straight Arrow Connector 32">
                <a:extLst>
                  <a:ext uri="{FF2B5EF4-FFF2-40B4-BE49-F238E27FC236}">
                    <a16:creationId xmlns:a16="http://schemas.microsoft.com/office/drawing/2014/main" id="{6AC4134C-E1AC-60EB-35C7-506E82DD00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1806249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20000"/>
                    <a:lumOff val="8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2">
                <a:extLst>
                  <a:ext uri="{FF2B5EF4-FFF2-40B4-BE49-F238E27FC236}">
                    <a16:creationId xmlns:a16="http://schemas.microsoft.com/office/drawing/2014/main" id="{5227C6BD-87F1-71C4-6103-382748585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000940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2">
                <a:extLst>
                  <a:ext uri="{FF2B5EF4-FFF2-40B4-BE49-F238E27FC236}">
                    <a16:creationId xmlns:a16="http://schemas.microsoft.com/office/drawing/2014/main" id="{621462CF-ED7A-5684-0960-E3A8ECFB8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195631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2">
                <a:extLst>
                  <a:ext uri="{FF2B5EF4-FFF2-40B4-BE49-F238E27FC236}">
                    <a16:creationId xmlns:a16="http://schemas.microsoft.com/office/drawing/2014/main" id="{679D2ED3-C546-6060-5882-68C59B63D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390322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32">
                <a:extLst>
                  <a:ext uri="{FF2B5EF4-FFF2-40B4-BE49-F238E27FC236}">
                    <a16:creationId xmlns:a16="http://schemas.microsoft.com/office/drawing/2014/main" id="{370D576C-C7E9-5FAB-4EB6-5BF322F47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585013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32">
                <a:extLst>
                  <a:ext uri="{FF2B5EF4-FFF2-40B4-BE49-F238E27FC236}">
                    <a16:creationId xmlns:a16="http://schemas.microsoft.com/office/drawing/2014/main" id="{71C065FB-9B8D-75E2-4519-06B170D3F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779705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11817">
                <a:extLst>
                  <a:ext uri="{FF2B5EF4-FFF2-40B4-BE49-F238E27FC236}">
                    <a16:creationId xmlns:a16="http://schemas.microsoft.com/office/drawing/2014/main" id="{D642A1B9-2263-3498-87A9-EB4C0BC9CBB7}"/>
                  </a:ext>
                </a:extLst>
              </p:cNvPr>
              <p:cNvSpPr txBox="1"/>
              <p:nvPr/>
            </p:nvSpPr>
            <p:spPr>
              <a:xfrm>
                <a:off x="2210472" y="1611063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CH1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TextBox 11817">
                <a:extLst>
                  <a:ext uri="{FF2B5EF4-FFF2-40B4-BE49-F238E27FC236}">
                    <a16:creationId xmlns:a16="http://schemas.microsoft.com/office/drawing/2014/main" id="{30E49232-111A-A257-9E8A-6F4FEEE6F584}"/>
                  </a:ext>
                </a:extLst>
              </p:cNvPr>
              <p:cNvSpPr txBox="1"/>
              <p:nvPr/>
            </p:nvSpPr>
            <p:spPr>
              <a:xfrm>
                <a:off x="2210472" y="180488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CH2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6" name="TextBox 11817">
                <a:extLst>
                  <a:ext uri="{FF2B5EF4-FFF2-40B4-BE49-F238E27FC236}">
                    <a16:creationId xmlns:a16="http://schemas.microsoft.com/office/drawing/2014/main" id="{F905E44B-7660-F91A-79E7-501D69CCB952}"/>
                  </a:ext>
                </a:extLst>
              </p:cNvPr>
              <p:cNvSpPr txBox="1"/>
              <p:nvPr/>
            </p:nvSpPr>
            <p:spPr>
              <a:xfrm>
                <a:off x="2210472" y="1998707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CH3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7" name="TextBox 11817">
                <a:extLst>
                  <a:ext uri="{FF2B5EF4-FFF2-40B4-BE49-F238E27FC236}">
                    <a16:creationId xmlns:a16="http://schemas.microsoft.com/office/drawing/2014/main" id="{C69235A2-FFCA-AEEC-2604-97DAB4E4F2A2}"/>
                  </a:ext>
                </a:extLst>
              </p:cNvPr>
              <p:cNvSpPr txBox="1"/>
              <p:nvPr/>
            </p:nvSpPr>
            <p:spPr>
              <a:xfrm>
                <a:off x="2210472" y="2192529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7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CH4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1" name="TextBox 11817">
                <a:extLst>
                  <a:ext uri="{FF2B5EF4-FFF2-40B4-BE49-F238E27FC236}">
                    <a16:creationId xmlns:a16="http://schemas.microsoft.com/office/drawing/2014/main" id="{D32E8DB4-671F-FB03-AAFB-71BDBE336239}"/>
                  </a:ext>
                </a:extLst>
              </p:cNvPr>
              <p:cNvSpPr txBox="1"/>
              <p:nvPr/>
            </p:nvSpPr>
            <p:spPr>
              <a:xfrm>
                <a:off x="2210472" y="2386351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5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CH5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8" name="TextBox 11817">
                <a:extLst>
                  <a:ext uri="{FF2B5EF4-FFF2-40B4-BE49-F238E27FC236}">
                    <a16:creationId xmlns:a16="http://schemas.microsoft.com/office/drawing/2014/main" id="{4CB526B1-0700-0E18-D687-5BDEB6458340}"/>
                  </a:ext>
                </a:extLst>
              </p:cNvPr>
              <p:cNvSpPr txBox="1"/>
              <p:nvPr/>
            </p:nvSpPr>
            <p:spPr>
              <a:xfrm>
                <a:off x="2210472" y="258017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6">
                        <a:lumMod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CH6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34" name="TextBox 11817">
              <a:extLst>
                <a:ext uri="{FF2B5EF4-FFF2-40B4-BE49-F238E27FC236}">
                  <a16:creationId xmlns:a16="http://schemas.microsoft.com/office/drawing/2014/main" id="{A825352F-0899-0B06-DBB8-AB41E3034032}"/>
                </a:ext>
              </a:extLst>
            </p:cNvPr>
            <p:cNvSpPr txBox="1"/>
            <p:nvPr/>
          </p:nvSpPr>
          <p:spPr>
            <a:xfrm>
              <a:off x="1119800" y="2048649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500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cxnSp>
          <p:nvCxnSpPr>
            <p:cNvPr id="35" name="Straight Arrow Connector 32">
              <a:extLst>
                <a:ext uri="{FF2B5EF4-FFF2-40B4-BE49-F238E27FC236}">
                  <a16:creationId xmlns:a16="http://schemas.microsoft.com/office/drawing/2014/main" id="{3CD1FE2B-CF65-54E6-CA57-DC759C4154BB}"/>
                </a:ext>
              </a:extLst>
            </p:cNvPr>
            <p:cNvCxnSpPr>
              <a:cxnSpLocks/>
            </p:cNvCxnSpPr>
            <p:nvPr/>
          </p:nvCxnSpPr>
          <p:spPr>
            <a:xfrm>
              <a:off x="1420909" y="2296345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11817">
              <a:extLst>
                <a:ext uri="{FF2B5EF4-FFF2-40B4-BE49-F238E27FC236}">
                  <a16:creationId xmlns:a16="http://schemas.microsoft.com/office/drawing/2014/main" id="{6D2B7BD3-294A-7BFB-730C-BD5E47E98F33}"/>
                </a:ext>
              </a:extLst>
            </p:cNvPr>
            <p:cNvSpPr txBox="1"/>
            <p:nvPr/>
          </p:nvSpPr>
          <p:spPr>
            <a:xfrm>
              <a:off x="1113716" y="1937395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RAW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8" name="Straight Arrow Connector 32">
              <a:extLst>
                <a:ext uri="{FF2B5EF4-FFF2-40B4-BE49-F238E27FC236}">
                  <a16:creationId xmlns:a16="http://schemas.microsoft.com/office/drawing/2014/main" id="{8AC3E6A3-EF52-92ED-40C2-36525686B2F2}"/>
                </a:ext>
              </a:extLst>
            </p:cNvPr>
            <p:cNvCxnSpPr>
              <a:cxnSpLocks/>
            </p:cNvCxnSpPr>
            <p:nvPr/>
          </p:nvCxnSpPr>
          <p:spPr>
            <a:xfrm>
              <a:off x="1436765" y="3887042"/>
              <a:ext cx="2390227" cy="0"/>
            </a:xfrm>
            <a:prstGeom prst="straightConnector1">
              <a:avLst/>
            </a:prstGeom>
            <a:ln w="22225" cap="rnd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2">
              <a:extLst>
                <a:ext uri="{FF2B5EF4-FFF2-40B4-BE49-F238E27FC236}">
                  <a16:creationId xmlns:a16="http://schemas.microsoft.com/office/drawing/2014/main" id="{E88D13D9-2333-F5CC-706C-33407E0B486A}"/>
                </a:ext>
              </a:extLst>
            </p:cNvPr>
            <p:cNvCxnSpPr>
              <a:cxnSpLocks/>
            </p:cNvCxnSpPr>
            <p:nvPr/>
          </p:nvCxnSpPr>
          <p:spPr>
            <a:xfrm>
              <a:off x="1332646" y="3326794"/>
              <a:ext cx="2494346" cy="0"/>
            </a:xfrm>
            <a:prstGeom prst="straightConnector1">
              <a:avLst/>
            </a:prstGeom>
            <a:ln w="22225" cap="rnd">
              <a:solidFill>
                <a:schemeClr val="accent2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1817">
              <a:extLst>
                <a:ext uri="{FF2B5EF4-FFF2-40B4-BE49-F238E27FC236}">
                  <a16:creationId xmlns:a16="http://schemas.microsoft.com/office/drawing/2014/main" id="{45E4EA57-E03A-877B-EA63-1BE6E373B99C}"/>
                </a:ext>
              </a:extLst>
            </p:cNvPr>
            <p:cNvSpPr txBox="1"/>
            <p:nvPr/>
          </p:nvSpPr>
          <p:spPr>
            <a:xfrm>
              <a:off x="1111484" y="2972938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Box 11817">
              <a:extLst>
                <a:ext uri="{FF2B5EF4-FFF2-40B4-BE49-F238E27FC236}">
                  <a16:creationId xmlns:a16="http://schemas.microsoft.com/office/drawing/2014/main" id="{3BEBE504-EBF7-B37A-E830-A16A30F20C74}"/>
                </a:ext>
              </a:extLst>
            </p:cNvPr>
            <p:cNvSpPr txBox="1"/>
            <p:nvPr/>
          </p:nvSpPr>
          <p:spPr>
            <a:xfrm>
              <a:off x="1109252" y="3094882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51" name="TextBox 11817">
              <a:extLst>
                <a:ext uri="{FF2B5EF4-FFF2-40B4-BE49-F238E27FC236}">
                  <a16:creationId xmlns:a16="http://schemas.microsoft.com/office/drawing/2014/main" id="{A0586C7E-6E20-8E06-0925-EC733588C323}"/>
                </a:ext>
              </a:extLst>
            </p:cNvPr>
            <p:cNvSpPr txBox="1"/>
            <p:nvPr/>
          </p:nvSpPr>
          <p:spPr>
            <a:xfrm>
              <a:off x="1111484" y="3537691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TextBox 11817">
              <a:extLst>
                <a:ext uri="{FF2B5EF4-FFF2-40B4-BE49-F238E27FC236}">
                  <a16:creationId xmlns:a16="http://schemas.microsoft.com/office/drawing/2014/main" id="{74AA35C1-1611-C354-3DD7-F9353C53B7B4}"/>
                </a:ext>
              </a:extLst>
            </p:cNvPr>
            <p:cNvSpPr txBox="1"/>
            <p:nvPr/>
          </p:nvSpPr>
          <p:spPr>
            <a:xfrm>
              <a:off x="1109252" y="3659635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53" name="Parentesi graffa chiusa 52">
              <a:extLst>
                <a:ext uri="{FF2B5EF4-FFF2-40B4-BE49-F238E27FC236}">
                  <a16:creationId xmlns:a16="http://schemas.microsoft.com/office/drawing/2014/main" id="{419D725E-B173-A227-518A-FAE4BDC0B117}"/>
                </a:ext>
              </a:extLst>
            </p:cNvPr>
            <p:cNvSpPr/>
            <p:nvPr/>
          </p:nvSpPr>
          <p:spPr>
            <a:xfrm rot="10800000" flipH="1">
              <a:off x="2935527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69BC8D55-7CF9-F951-EF11-428633E924EE}"/>
                </a:ext>
              </a:extLst>
            </p:cNvPr>
            <p:cNvCxnSpPr>
              <a:cxnSpLocks/>
            </p:cNvCxnSpPr>
            <p:nvPr/>
          </p:nvCxnSpPr>
          <p:spPr>
            <a:xfrm>
              <a:off x="3151527" y="2294870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11817">
              <a:extLst>
                <a:ext uri="{FF2B5EF4-FFF2-40B4-BE49-F238E27FC236}">
                  <a16:creationId xmlns:a16="http://schemas.microsoft.com/office/drawing/2014/main" id="{C8AAFDCE-6EFD-432F-3C1C-4DDFA5C38BF6}"/>
                </a:ext>
              </a:extLst>
            </p:cNvPr>
            <p:cNvSpPr txBox="1"/>
            <p:nvPr/>
          </p:nvSpPr>
          <p:spPr>
            <a:xfrm>
              <a:off x="2837035" y="2079426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1000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11817">
              <a:extLst>
                <a:ext uri="{FF2B5EF4-FFF2-40B4-BE49-F238E27FC236}">
                  <a16:creationId xmlns:a16="http://schemas.microsoft.com/office/drawing/2014/main" id="{CA0546EA-2D54-D28E-2BDC-5ADAF587A867}"/>
                </a:ext>
              </a:extLst>
            </p:cNvPr>
            <p:cNvSpPr txBox="1"/>
            <p:nvPr/>
          </p:nvSpPr>
          <p:spPr>
            <a:xfrm>
              <a:off x="2837035" y="1993326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0" name="TextBox 11817">
              <a:extLst>
                <a:ext uri="{FF2B5EF4-FFF2-40B4-BE49-F238E27FC236}">
                  <a16:creationId xmlns:a16="http://schemas.microsoft.com/office/drawing/2014/main" id="{D66C4308-852F-0278-0885-77EF80985B1E}"/>
                </a:ext>
              </a:extLst>
            </p:cNvPr>
            <p:cNvSpPr txBox="1"/>
            <p:nvPr/>
          </p:nvSpPr>
          <p:spPr>
            <a:xfrm>
              <a:off x="2834711" y="3113313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11817">
              <a:extLst>
                <a:ext uri="{FF2B5EF4-FFF2-40B4-BE49-F238E27FC236}">
                  <a16:creationId xmlns:a16="http://schemas.microsoft.com/office/drawing/2014/main" id="{5C71E856-232C-F81A-2367-3E4B7199CBD1}"/>
                </a:ext>
              </a:extLst>
            </p:cNvPr>
            <p:cNvSpPr txBox="1"/>
            <p:nvPr/>
          </p:nvSpPr>
          <p:spPr>
            <a:xfrm>
              <a:off x="2834711" y="3027213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TextBox 11817">
              <a:extLst>
                <a:ext uri="{FF2B5EF4-FFF2-40B4-BE49-F238E27FC236}">
                  <a16:creationId xmlns:a16="http://schemas.microsoft.com/office/drawing/2014/main" id="{3ADF5E43-6790-810A-CFAE-CA9E383103E7}"/>
                </a:ext>
              </a:extLst>
            </p:cNvPr>
            <p:cNvSpPr txBox="1"/>
            <p:nvPr/>
          </p:nvSpPr>
          <p:spPr>
            <a:xfrm>
              <a:off x="2834711" y="3671682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11817">
              <a:extLst>
                <a:ext uri="{FF2B5EF4-FFF2-40B4-BE49-F238E27FC236}">
                  <a16:creationId xmlns:a16="http://schemas.microsoft.com/office/drawing/2014/main" id="{3875BD31-B5DE-FC20-C764-6479FA36EBD4}"/>
                </a:ext>
              </a:extLst>
            </p:cNvPr>
            <p:cNvSpPr txBox="1"/>
            <p:nvPr/>
          </p:nvSpPr>
          <p:spPr>
            <a:xfrm>
              <a:off x="2834711" y="3585582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CC57436E-82B6-C04F-E5B2-125C4D9442BE}"/>
              </a:ext>
            </a:extLst>
          </p:cNvPr>
          <p:cNvGrpSpPr/>
          <p:nvPr/>
        </p:nvGrpSpPr>
        <p:grpSpPr>
          <a:xfrm>
            <a:off x="8797330" y="2650010"/>
            <a:ext cx="2525383" cy="762026"/>
            <a:chOff x="5827733" y="2626323"/>
            <a:chExt cx="2525383" cy="762026"/>
          </a:xfrm>
        </p:grpSpPr>
        <p:cxnSp>
          <p:nvCxnSpPr>
            <p:cNvPr id="112" name="Straight Arrow Connector 32">
              <a:extLst>
                <a:ext uri="{FF2B5EF4-FFF2-40B4-BE49-F238E27FC236}">
                  <a16:creationId xmlns:a16="http://schemas.microsoft.com/office/drawing/2014/main" id="{9C8F5830-7034-C80B-64D7-87CACDBE5C89}"/>
                </a:ext>
              </a:extLst>
            </p:cNvPr>
            <p:cNvCxnSpPr>
              <a:cxnSpLocks/>
            </p:cNvCxnSpPr>
            <p:nvPr/>
          </p:nvCxnSpPr>
          <p:spPr>
            <a:xfrm>
              <a:off x="5827733" y="2764987"/>
              <a:ext cx="875867" cy="0"/>
            </a:xfrm>
            <a:prstGeom prst="straightConnector1">
              <a:avLst/>
            </a:prstGeom>
            <a:ln w="25400" cap="rnd">
              <a:solidFill>
                <a:srgbClr val="FEF9E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1514A32A-8A49-689C-E8FA-ACD7DE7EFBC2}"/>
                </a:ext>
              </a:extLst>
            </p:cNvPr>
            <p:cNvGrpSpPr/>
            <p:nvPr/>
          </p:nvGrpSpPr>
          <p:grpSpPr>
            <a:xfrm>
              <a:off x="6813042" y="2626323"/>
              <a:ext cx="1540074" cy="262534"/>
              <a:chOff x="7362623" y="2903852"/>
              <a:chExt cx="1540074" cy="262534"/>
            </a:xfrm>
          </p:grpSpPr>
          <p:pic>
            <p:nvPicPr>
              <p:cNvPr id="128" name="Immagine 127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6E148B7E-84F1-66F9-8102-13B8F0B7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685481" y="2903855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9" name="Immagine 128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9600D120-84E8-4F2A-E973-A2FD55002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362623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0" name="Immagine 129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7C738B66-308C-17A3-1C44-52A405BDC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008339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1" name="Immagine 130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5D2C12D4-B88D-FFF3-49B0-776972347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327914" y="2903854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2" name="Immagine 131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61399DA2-37D0-1A28-B04C-6B87BC416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650772" y="2903852"/>
                <a:ext cx="251925" cy="262531"/>
              </a:xfrm>
              <a:prstGeom prst="rect">
                <a:avLst/>
              </a:prstGeom>
            </p:spPr>
          </p:pic>
        </p:grpSp>
        <p:sp>
          <p:nvSpPr>
            <p:cNvPr id="117" name="TextBox 1">
              <a:extLst>
                <a:ext uri="{FF2B5EF4-FFF2-40B4-BE49-F238E27FC236}">
                  <a16:creationId xmlns:a16="http://schemas.microsoft.com/office/drawing/2014/main" id="{F7333E77-A911-6056-10E5-AAE77F05124E}"/>
                </a:ext>
              </a:extLst>
            </p:cNvPr>
            <p:cNvSpPr txBox="1"/>
            <p:nvPr/>
          </p:nvSpPr>
          <p:spPr>
            <a:xfrm>
              <a:off x="6880725" y="2957462"/>
              <a:ext cx="14079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PREDICTED</a:t>
              </a:r>
              <a:r>
                <a:rPr lang="en-US" sz="11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RATING</a:t>
              </a:r>
            </a:p>
          </p:txBody>
        </p:sp>
      </p:grpSp>
      <p:sp>
        <p:nvSpPr>
          <p:cNvPr id="275" name="Ovale 274">
            <a:extLst>
              <a:ext uri="{FF2B5EF4-FFF2-40B4-BE49-F238E27FC236}">
                <a16:creationId xmlns:a16="http://schemas.microsoft.com/office/drawing/2014/main" id="{7BCB40CA-A3AE-91C0-98D8-8035EF762972}"/>
              </a:ext>
            </a:extLst>
          </p:cNvPr>
          <p:cNvSpPr/>
          <p:nvPr/>
        </p:nvSpPr>
        <p:spPr>
          <a:xfrm>
            <a:off x="574123" y="2987232"/>
            <a:ext cx="87320" cy="86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Ovale 275">
            <a:extLst>
              <a:ext uri="{FF2B5EF4-FFF2-40B4-BE49-F238E27FC236}">
                <a16:creationId xmlns:a16="http://schemas.microsoft.com/office/drawing/2014/main" id="{132CA18B-742E-42BC-E68B-598B385A3E57}"/>
              </a:ext>
            </a:extLst>
          </p:cNvPr>
          <p:cNvSpPr/>
          <p:nvPr/>
        </p:nvSpPr>
        <p:spPr>
          <a:xfrm>
            <a:off x="577375" y="3547741"/>
            <a:ext cx="87320" cy="86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637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6D154-9C4D-5C31-EC9C-9F5414B7A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817">
            <a:extLst>
              <a:ext uri="{FF2B5EF4-FFF2-40B4-BE49-F238E27FC236}">
                <a16:creationId xmlns:a16="http://schemas.microsoft.com/office/drawing/2014/main" id="{F8323F67-2C39-2B98-9F99-B2E045B0E57F}"/>
              </a:ext>
            </a:extLst>
          </p:cNvPr>
          <p:cNvSpPr txBox="1"/>
          <p:nvPr/>
        </p:nvSpPr>
        <p:spPr>
          <a:xfrm>
            <a:off x="2449863" y="510256"/>
            <a:ext cx="424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</a:t>
            </a:r>
            <a:r>
              <a:rPr lang="en-US" sz="12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</a:t>
            </a:r>
            <a:r>
              <a:rPr lang="en-US" sz="12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PRE-PROCESSING</a:t>
            </a:r>
          </a:p>
        </p:txBody>
      </p:sp>
      <p:sp>
        <p:nvSpPr>
          <p:cNvPr id="78" name="Google Shape;8949;p96">
            <a:extLst>
              <a:ext uri="{FF2B5EF4-FFF2-40B4-BE49-F238E27FC236}">
                <a16:creationId xmlns:a16="http://schemas.microsoft.com/office/drawing/2014/main" id="{73C94370-2680-58C0-6592-9E608416B1C7}"/>
              </a:ext>
            </a:extLst>
          </p:cNvPr>
          <p:cNvSpPr/>
          <p:nvPr/>
        </p:nvSpPr>
        <p:spPr>
          <a:xfrm rot="15335802">
            <a:off x="7098888" y="2003853"/>
            <a:ext cx="8597660" cy="36206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9" name="Google Shape;8949;p96">
            <a:extLst>
              <a:ext uri="{FF2B5EF4-FFF2-40B4-BE49-F238E27FC236}">
                <a16:creationId xmlns:a16="http://schemas.microsoft.com/office/drawing/2014/main" id="{7369FBAB-ACFE-1A64-6F4C-B401D3B4AAFC}"/>
              </a:ext>
            </a:extLst>
          </p:cNvPr>
          <p:cNvSpPr/>
          <p:nvPr/>
        </p:nvSpPr>
        <p:spPr>
          <a:xfrm rot="21386233">
            <a:off x="-5095481" y="4204501"/>
            <a:ext cx="7881539" cy="397549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C434F0F7-BF58-3085-FAC0-4FEC07E68519}"/>
              </a:ext>
            </a:extLst>
          </p:cNvPr>
          <p:cNvSpPr txBox="1"/>
          <p:nvPr/>
        </p:nvSpPr>
        <p:spPr>
          <a:xfrm>
            <a:off x="2449863" y="237035"/>
            <a:ext cx="424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 </a:t>
            </a:r>
            <a:r>
              <a:rPr lang="en-US" sz="16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</a:t>
            </a:r>
          </a:p>
        </p:txBody>
      </p:sp>
      <p:sp>
        <p:nvSpPr>
          <p:cNvPr id="18" name="TextBox 11817">
            <a:extLst>
              <a:ext uri="{FF2B5EF4-FFF2-40B4-BE49-F238E27FC236}">
                <a16:creationId xmlns:a16="http://schemas.microsoft.com/office/drawing/2014/main" id="{3F792A2F-FB4F-F004-B772-0BE7FDED5C62}"/>
              </a:ext>
            </a:extLst>
          </p:cNvPr>
          <p:cNvSpPr txBox="1"/>
          <p:nvPr/>
        </p:nvSpPr>
        <p:spPr>
          <a:xfrm>
            <a:off x="-30138" y="498087"/>
            <a:ext cx="1565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 more of more detail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6520DF1-4E2A-FC22-FB9F-28171FA972A7}"/>
              </a:ext>
            </a:extLst>
          </p:cNvPr>
          <p:cNvGrpSpPr/>
          <p:nvPr/>
        </p:nvGrpSpPr>
        <p:grpSpPr>
          <a:xfrm>
            <a:off x="317623" y="207897"/>
            <a:ext cx="869827" cy="269073"/>
            <a:chOff x="196973" y="188449"/>
            <a:chExt cx="869827" cy="269073"/>
          </a:xfrm>
        </p:grpSpPr>
        <p:pic>
          <p:nvPicPr>
            <p:cNvPr id="10" name="Immagine 9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35E3EE85-37D6-B837-5C2F-D444D0AA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73" y="188449"/>
              <a:ext cx="269072" cy="269073"/>
            </a:xfrm>
            <a:prstGeom prst="rect">
              <a:avLst/>
            </a:prstGeom>
          </p:spPr>
        </p:pic>
        <p:pic>
          <p:nvPicPr>
            <p:cNvPr id="20" name="Immagine 19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D55BE1F3-DEDC-D5E9-C9FB-25F63060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350" y="188449"/>
              <a:ext cx="269072" cy="269073"/>
            </a:xfrm>
            <a:prstGeom prst="rect">
              <a:avLst/>
            </a:prstGeom>
          </p:spPr>
        </p:pic>
        <p:pic>
          <p:nvPicPr>
            <p:cNvPr id="21" name="Immagine 20" descr="Immagine che contiene clipart, illustrazione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EA0A1D89-7C21-5C21-B815-C9159D961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728" y="188449"/>
              <a:ext cx="269072" cy="269073"/>
            </a:xfrm>
            <a:prstGeom prst="rect">
              <a:avLst/>
            </a:prstGeom>
          </p:spPr>
        </p:pic>
      </p:grp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2D67766-4353-EA80-C314-1375BE01D306}"/>
              </a:ext>
            </a:extLst>
          </p:cNvPr>
          <p:cNvSpPr/>
          <p:nvPr/>
        </p:nvSpPr>
        <p:spPr>
          <a:xfrm>
            <a:off x="659490" y="1235276"/>
            <a:ext cx="8113353" cy="3586019"/>
          </a:xfrm>
          <a:prstGeom prst="roundRect">
            <a:avLst>
              <a:gd name="adj" fmla="val 10772"/>
            </a:avLst>
          </a:prstGeom>
          <a:solidFill>
            <a:srgbClr val="15120D"/>
          </a:solidFill>
          <a:ln w="28575"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25C92DC-28CF-5492-A8F7-EDDA86686561}"/>
              </a:ext>
            </a:extLst>
          </p:cNvPr>
          <p:cNvGrpSpPr/>
          <p:nvPr/>
        </p:nvGrpSpPr>
        <p:grpSpPr>
          <a:xfrm>
            <a:off x="-2540944" y="1311163"/>
            <a:ext cx="3394847" cy="2402265"/>
            <a:chOff x="626558" y="1611063"/>
            <a:chExt cx="3394847" cy="2402265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A93711BB-C4BD-131B-A7BF-D7227A482A75}"/>
                </a:ext>
              </a:extLst>
            </p:cNvPr>
            <p:cNvGrpSpPr/>
            <p:nvPr/>
          </p:nvGrpSpPr>
          <p:grpSpPr>
            <a:xfrm>
              <a:off x="710609" y="3182855"/>
              <a:ext cx="751286" cy="288000"/>
              <a:chOff x="347413" y="2452127"/>
              <a:chExt cx="751286" cy="288000"/>
            </a:xfrm>
          </p:grpSpPr>
          <p:sp>
            <p:nvSpPr>
              <p:cNvPr id="100" name="TextBox 11817">
                <a:extLst>
                  <a:ext uri="{FF2B5EF4-FFF2-40B4-BE49-F238E27FC236}">
                    <a16:creationId xmlns:a16="http://schemas.microsoft.com/office/drawing/2014/main" id="{F5DEBA74-5480-1086-1735-9AD935BE4E7E}"/>
                  </a:ext>
                </a:extLst>
              </p:cNvPr>
              <p:cNvSpPr txBox="1"/>
              <p:nvPr/>
            </p:nvSpPr>
            <p:spPr>
              <a:xfrm>
                <a:off x="630064" y="2473016"/>
                <a:ext cx="468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HR</a:t>
                </a:r>
              </a:p>
            </p:txBody>
          </p:sp>
          <p:pic>
            <p:nvPicPr>
              <p:cNvPr id="101" name="Immagine 100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7C141F55-F61D-C648-6056-1B29547A4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13" y="2452127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0E92D27-C2BD-4ABD-AA71-DBB6E77F30B4}"/>
                </a:ext>
              </a:extLst>
            </p:cNvPr>
            <p:cNvGrpSpPr/>
            <p:nvPr/>
          </p:nvGrpSpPr>
          <p:grpSpPr>
            <a:xfrm>
              <a:off x="787668" y="3730677"/>
              <a:ext cx="649097" cy="282651"/>
              <a:chOff x="986027" y="3866033"/>
              <a:chExt cx="649097" cy="282651"/>
            </a:xfrm>
          </p:grpSpPr>
          <p:pic>
            <p:nvPicPr>
              <p:cNvPr id="93" name="Immagine 92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323EA1B5-C6DE-BFB7-7AF1-B508EAB3C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027" y="3866033"/>
                <a:ext cx="282651" cy="282651"/>
              </a:xfrm>
              <a:prstGeom prst="rect">
                <a:avLst/>
              </a:prstGeom>
            </p:spPr>
          </p:pic>
          <p:sp>
            <p:nvSpPr>
              <p:cNvPr id="97" name="TextBox 11817">
                <a:extLst>
                  <a:ext uri="{FF2B5EF4-FFF2-40B4-BE49-F238E27FC236}">
                    <a16:creationId xmlns:a16="http://schemas.microsoft.com/office/drawing/2014/main" id="{BF7DDBCE-8CF8-B5FF-A2D1-33499C7C90B6}"/>
                  </a:ext>
                </a:extLst>
              </p:cNvPr>
              <p:cNvSpPr txBox="1"/>
              <p:nvPr/>
            </p:nvSpPr>
            <p:spPr>
              <a:xfrm>
                <a:off x="1185093" y="3899288"/>
                <a:ext cx="450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EDA</a:t>
                </a: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B2411C40-3ABA-711E-CEA4-7766D3555007}"/>
                </a:ext>
              </a:extLst>
            </p:cNvPr>
            <p:cNvGrpSpPr/>
            <p:nvPr/>
          </p:nvGrpSpPr>
          <p:grpSpPr>
            <a:xfrm>
              <a:off x="626558" y="2131653"/>
              <a:ext cx="798446" cy="309918"/>
              <a:chOff x="830330" y="3625495"/>
              <a:chExt cx="798446" cy="309918"/>
            </a:xfrm>
          </p:grpSpPr>
          <p:sp>
            <p:nvSpPr>
              <p:cNvPr id="90" name="TextBox 11817">
                <a:extLst>
                  <a:ext uri="{FF2B5EF4-FFF2-40B4-BE49-F238E27FC236}">
                    <a16:creationId xmlns:a16="http://schemas.microsoft.com/office/drawing/2014/main" id="{12FF24C3-C567-6DB1-7F71-EA6CF971B46D}"/>
                  </a:ext>
                </a:extLst>
              </p:cNvPr>
              <p:cNvSpPr txBox="1"/>
              <p:nvPr/>
            </p:nvSpPr>
            <p:spPr>
              <a:xfrm>
                <a:off x="1197678" y="3660242"/>
                <a:ext cx="431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EEG</a:t>
                </a:r>
              </a:p>
            </p:txBody>
          </p:sp>
          <p:pic>
            <p:nvPicPr>
              <p:cNvPr id="92" name="Elemento grafico 91">
                <a:extLst>
                  <a:ext uri="{FF2B5EF4-FFF2-40B4-BE49-F238E27FC236}">
                    <a16:creationId xmlns:a16="http://schemas.microsoft.com/office/drawing/2014/main" id="{F9843F50-2320-0F8A-73DE-422E497AC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4832"/>
              <a:stretch/>
            </p:blipFill>
            <p:spPr>
              <a:xfrm>
                <a:off x="830330" y="3625495"/>
                <a:ext cx="475571" cy="309918"/>
              </a:xfrm>
              <a:prstGeom prst="rect">
                <a:avLst/>
              </a:prstGeom>
            </p:spPr>
          </p:pic>
        </p:grpSp>
        <p:sp>
          <p:nvSpPr>
            <p:cNvPr id="32" name="Parentesi graffa chiusa 31">
              <a:extLst>
                <a:ext uri="{FF2B5EF4-FFF2-40B4-BE49-F238E27FC236}">
                  <a16:creationId xmlns:a16="http://schemas.microsoft.com/office/drawing/2014/main" id="{C4F1AB6A-B66B-933C-6606-7266EE8A1C37}"/>
                </a:ext>
              </a:extLst>
            </p:cNvPr>
            <p:cNvSpPr/>
            <p:nvPr/>
          </p:nvSpPr>
          <p:spPr>
            <a:xfrm rot="10800000">
              <a:off x="2082086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4E4FE380-8A44-6808-EB87-C6269434318E}"/>
                </a:ext>
              </a:extLst>
            </p:cNvPr>
            <p:cNvGrpSpPr/>
            <p:nvPr/>
          </p:nvGrpSpPr>
          <p:grpSpPr>
            <a:xfrm>
              <a:off x="2209136" y="1611063"/>
              <a:ext cx="827296" cy="1215333"/>
              <a:chOff x="2209136" y="1611063"/>
              <a:chExt cx="1082214" cy="1215333"/>
            </a:xfrm>
          </p:grpSpPr>
          <p:cxnSp>
            <p:nvCxnSpPr>
              <p:cNvPr id="64" name="Straight Arrow Connector 32">
                <a:extLst>
                  <a:ext uri="{FF2B5EF4-FFF2-40B4-BE49-F238E27FC236}">
                    <a16:creationId xmlns:a16="http://schemas.microsoft.com/office/drawing/2014/main" id="{C4106998-697B-19E4-1B99-BE86C42E9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1806249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20000"/>
                    <a:lumOff val="8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2">
                <a:extLst>
                  <a:ext uri="{FF2B5EF4-FFF2-40B4-BE49-F238E27FC236}">
                    <a16:creationId xmlns:a16="http://schemas.microsoft.com/office/drawing/2014/main" id="{5A5C22EE-8E41-00AD-9B8D-32E7F58E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000940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2">
                <a:extLst>
                  <a:ext uri="{FF2B5EF4-FFF2-40B4-BE49-F238E27FC236}">
                    <a16:creationId xmlns:a16="http://schemas.microsoft.com/office/drawing/2014/main" id="{9E8BE6D9-CDA7-7DC6-FB6D-0ED67A623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195631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2">
                <a:extLst>
                  <a:ext uri="{FF2B5EF4-FFF2-40B4-BE49-F238E27FC236}">
                    <a16:creationId xmlns:a16="http://schemas.microsoft.com/office/drawing/2014/main" id="{AA02A7C1-67AE-28FB-E78F-7C1406CFA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390322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32">
                <a:extLst>
                  <a:ext uri="{FF2B5EF4-FFF2-40B4-BE49-F238E27FC236}">
                    <a16:creationId xmlns:a16="http://schemas.microsoft.com/office/drawing/2014/main" id="{7516D963-7C90-85FC-FFE7-F7E58F883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585013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32">
                <a:extLst>
                  <a:ext uri="{FF2B5EF4-FFF2-40B4-BE49-F238E27FC236}">
                    <a16:creationId xmlns:a16="http://schemas.microsoft.com/office/drawing/2014/main" id="{56675F6F-5038-7936-17F6-6F9F6C1A7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136" y="2779705"/>
                <a:ext cx="1082214" cy="0"/>
              </a:xfrm>
              <a:prstGeom prst="straightConnector1">
                <a:avLst/>
              </a:prstGeom>
              <a:ln w="19050" cap="rnd">
                <a:solidFill>
                  <a:schemeClr val="accent6">
                    <a:lumMod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11817">
                <a:extLst>
                  <a:ext uri="{FF2B5EF4-FFF2-40B4-BE49-F238E27FC236}">
                    <a16:creationId xmlns:a16="http://schemas.microsoft.com/office/drawing/2014/main" id="{57928778-04E2-4536-E532-A2E577B8861B}"/>
                  </a:ext>
                </a:extLst>
              </p:cNvPr>
              <p:cNvSpPr txBox="1"/>
              <p:nvPr/>
            </p:nvSpPr>
            <p:spPr>
              <a:xfrm>
                <a:off x="2210472" y="1611063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CH1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TextBox 11817">
                <a:extLst>
                  <a:ext uri="{FF2B5EF4-FFF2-40B4-BE49-F238E27FC236}">
                    <a16:creationId xmlns:a16="http://schemas.microsoft.com/office/drawing/2014/main" id="{90E5154B-402C-873E-3E3C-874CBA841EE0}"/>
                  </a:ext>
                </a:extLst>
              </p:cNvPr>
              <p:cNvSpPr txBox="1"/>
              <p:nvPr/>
            </p:nvSpPr>
            <p:spPr>
              <a:xfrm>
                <a:off x="2210472" y="180488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CH2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6" name="TextBox 11817">
                <a:extLst>
                  <a:ext uri="{FF2B5EF4-FFF2-40B4-BE49-F238E27FC236}">
                    <a16:creationId xmlns:a16="http://schemas.microsoft.com/office/drawing/2014/main" id="{CE9F001E-63BF-4829-AD03-3807D07DE899}"/>
                  </a:ext>
                </a:extLst>
              </p:cNvPr>
              <p:cNvSpPr txBox="1"/>
              <p:nvPr/>
            </p:nvSpPr>
            <p:spPr>
              <a:xfrm>
                <a:off x="2210472" y="1998707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CH3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7" name="TextBox 11817">
                <a:extLst>
                  <a:ext uri="{FF2B5EF4-FFF2-40B4-BE49-F238E27FC236}">
                    <a16:creationId xmlns:a16="http://schemas.microsoft.com/office/drawing/2014/main" id="{6A028E1E-1F16-FF40-C03C-2998E6012F20}"/>
                  </a:ext>
                </a:extLst>
              </p:cNvPr>
              <p:cNvSpPr txBox="1"/>
              <p:nvPr/>
            </p:nvSpPr>
            <p:spPr>
              <a:xfrm>
                <a:off x="2210472" y="2192529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7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CH4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1" name="TextBox 11817">
                <a:extLst>
                  <a:ext uri="{FF2B5EF4-FFF2-40B4-BE49-F238E27FC236}">
                    <a16:creationId xmlns:a16="http://schemas.microsoft.com/office/drawing/2014/main" id="{1A26FD1B-34E4-EDDA-8C82-941BF971A132}"/>
                  </a:ext>
                </a:extLst>
              </p:cNvPr>
              <p:cNvSpPr txBox="1"/>
              <p:nvPr/>
            </p:nvSpPr>
            <p:spPr>
              <a:xfrm>
                <a:off x="2210472" y="2386351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5">
                        <a:lumMod val="5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CH5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8" name="TextBox 11817">
                <a:extLst>
                  <a:ext uri="{FF2B5EF4-FFF2-40B4-BE49-F238E27FC236}">
                    <a16:creationId xmlns:a16="http://schemas.microsoft.com/office/drawing/2014/main" id="{17FB0DC2-12D3-0D5C-C16F-74B551A1B5D0}"/>
                  </a:ext>
                </a:extLst>
              </p:cNvPr>
              <p:cNvSpPr txBox="1"/>
              <p:nvPr/>
            </p:nvSpPr>
            <p:spPr>
              <a:xfrm>
                <a:off x="2210472" y="2580175"/>
                <a:ext cx="9957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accent6">
                        <a:lumMod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CH6</a:t>
                </a:r>
                <a:r>
                  <a:rPr lang="en-US" sz="100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34" name="TextBox 11817">
              <a:extLst>
                <a:ext uri="{FF2B5EF4-FFF2-40B4-BE49-F238E27FC236}">
                  <a16:creationId xmlns:a16="http://schemas.microsoft.com/office/drawing/2014/main" id="{9E496A38-9249-7D3D-207D-335C60B9553F}"/>
                </a:ext>
              </a:extLst>
            </p:cNvPr>
            <p:cNvSpPr txBox="1"/>
            <p:nvPr/>
          </p:nvSpPr>
          <p:spPr>
            <a:xfrm>
              <a:off x="1119800" y="2048649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500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cxnSp>
          <p:nvCxnSpPr>
            <p:cNvPr id="35" name="Straight Arrow Connector 32">
              <a:extLst>
                <a:ext uri="{FF2B5EF4-FFF2-40B4-BE49-F238E27FC236}">
                  <a16:creationId xmlns:a16="http://schemas.microsoft.com/office/drawing/2014/main" id="{3E27C02F-7EEF-3E9F-7954-53F02A532FD3}"/>
                </a:ext>
              </a:extLst>
            </p:cNvPr>
            <p:cNvCxnSpPr>
              <a:cxnSpLocks/>
            </p:cNvCxnSpPr>
            <p:nvPr/>
          </p:nvCxnSpPr>
          <p:spPr>
            <a:xfrm>
              <a:off x="1420909" y="2296345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11817">
              <a:extLst>
                <a:ext uri="{FF2B5EF4-FFF2-40B4-BE49-F238E27FC236}">
                  <a16:creationId xmlns:a16="http://schemas.microsoft.com/office/drawing/2014/main" id="{BBC197A4-DD52-CC28-D4FD-2B736B0DB535}"/>
                </a:ext>
              </a:extLst>
            </p:cNvPr>
            <p:cNvSpPr txBox="1"/>
            <p:nvPr/>
          </p:nvSpPr>
          <p:spPr>
            <a:xfrm>
              <a:off x="1113716" y="1937395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RAW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8" name="Straight Arrow Connector 32">
              <a:extLst>
                <a:ext uri="{FF2B5EF4-FFF2-40B4-BE49-F238E27FC236}">
                  <a16:creationId xmlns:a16="http://schemas.microsoft.com/office/drawing/2014/main" id="{06F0709E-5BC9-E3D6-D769-67DC54C5283B}"/>
                </a:ext>
              </a:extLst>
            </p:cNvPr>
            <p:cNvCxnSpPr>
              <a:cxnSpLocks/>
            </p:cNvCxnSpPr>
            <p:nvPr/>
          </p:nvCxnSpPr>
          <p:spPr>
            <a:xfrm>
              <a:off x="1436765" y="3887042"/>
              <a:ext cx="2390227" cy="0"/>
            </a:xfrm>
            <a:prstGeom prst="straightConnector1">
              <a:avLst/>
            </a:prstGeom>
            <a:ln w="22225" cap="rnd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2">
              <a:extLst>
                <a:ext uri="{FF2B5EF4-FFF2-40B4-BE49-F238E27FC236}">
                  <a16:creationId xmlns:a16="http://schemas.microsoft.com/office/drawing/2014/main" id="{8F0A244F-76DC-6F0E-CCB1-2BD771294B30}"/>
                </a:ext>
              </a:extLst>
            </p:cNvPr>
            <p:cNvCxnSpPr>
              <a:cxnSpLocks/>
            </p:cNvCxnSpPr>
            <p:nvPr/>
          </p:nvCxnSpPr>
          <p:spPr>
            <a:xfrm>
              <a:off x="1332646" y="3326794"/>
              <a:ext cx="2494346" cy="0"/>
            </a:xfrm>
            <a:prstGeom prst="straightConnector1">
              <a:avLst/>
            </a:prstGeom>
            <a:ln w="22225" cap="rnd">
              <a:solidFill>
                <a:schemeClr val="accent2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1817">
              <a:extLst>
                <a:ext uri="{FF2B5EF4-FFF2-40B4-BE49-F238E27FC236}">
                  <a16:creationId xmlns:a16="http://schemas.microsoft.com/office/drawing/2014/main" id="{1A43F787-8AE8-8416-16CD-C1E7B38D0B40}"/>
                </a:ext>
              </a:extLst>
            </p:cNvPr>
            <p:cNvSpPr txBox="1"/>
            <p:nvPr/>
          </p:nvSpPr>
          <p:spPr>
            <a:xfrm>
              <a:off x="1111484" y="2972938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Box 11817">
              <a:extLst>
                <a:ext uri="{FF2B5EF4-FFF2-40B4-BE49-F238E27FC236}">
                  <a16:creationId xmlns:a16="http://schemas.microsoft.com/office/drawing/2014/main" id="{2530EA0E-FE5C-CCE7-3D3C-14373BFF4174}"/>
                </a:ext>
              </a:extLst>
            </p:cNvPr>
            <p:cNvSpPr txBox="1"/>
            <p:nvPr/>
          </p:nvSpPr>
          <p:spPr>
            <a:xfrm>
              <a:off x="1109252" y="3094882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51" name="TextBox 11817">
              <a:extLst>
                <a:ext uri="{FF2B5EF4-FFF2-40B4-BE49-F238E27FC236}">
                  <a16:creationId xmlns:a16="http://schemas.microsoft.com/office/drawing/2014/main" id="{56128EC6-7B63-3A0F-3220-1801DD4CBD1F}"/>
                </a:ext>
              </a:extLst>
            </p:cNvPr>
            <p:cNvSpPr txBox="1"/>
            <p:nvPr/>
          </p:nvSpPr>
          <p:spPr>
            <a:xfrm>
              <a:off x="1111484" y="3537691"/>
              <a:ext cx="11843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UPSAMPLED</a:t>
              </a:r>
              <a:endParaRPr lang="en-US" sz="10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TextBox 11817">
              <a:extLst>
                <a:ext uri="{FF2B5EF4-FFF2-40B4-BE49-F238E27FC236}">
                  <a16:creationId xmlns:a16="http://schemas.microsoft.com/office/drawing/2014/main" id="{50544219-B4E4-C5D7-EBC8-175FC9005F12}"/>
                </a:ext>
              </a:extLst>
            </p:cNvPr>
            <p:cNvSpPr txBox="1"/>
            <p:nvPr/>
          </p:nvSpPr>
          <p:spPr>
            <a:xfrm>
              <a:off x="1109252" y="3659635"/>
              <a:ext cx="118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125</a:t>
              </a:r>
              <a:r>
                <a:rPr lang="en-US" sz="10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Hz</a:t>
              </a:r>
            </a:p>
          </p:txBody>
        </p:sp>
        <p:sp>
          <p:nvSpPr>
            <p:cNvPr id="53" name="Parentesi graffa chiusa 52">
              <a:extLst>
                <a:ext uri="{FF2B5EF4-FFF2-40B4-BE49-F238E27FC236}">
                  <a16:creationId xmlns:a16="http://schemas.microsoft.com/office/drawing/2014/main" id="{D51734F5-8B45-0333-5B6D-3FCA2215216E}"/>
                </a:ext>
              </a:extLst>
            </p:cNvPr>
            <p:cNvSpPr/>
            <p:nvPr/>
          </p:nvSpPr>
          <p:spPr>
            <a:xfrm rot="10800000" flipH="1">
              <a:off x="2935527" y="1682868"/>
              <a:ext cx="216000" cy="1225933"/>
            </a:xfrm>
            <a:prstGeom prst="rightBrace">
              <a:avLst>
                <a:gd name="adj1" fmla="val 0"/>
                <a:gd name="adj2" fmla="val 50000"/>
              </a:avLst>
            </a:prstGeom>
            <a:ln w="22225" cap="rnd">
              <a:solidFill>
                <a:schemeClr val="accent6">
                  <a:lumMod val="9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57BB9594-4F68-2E56-C81D-49D60CE1D82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527" y="2294870"/>
              <a:ext cx="675465" cy="0"/>
            </a:xfrm>
            <a:prstGeom prst="straightConnector1">
              <a:avLst/>
            </a:prstGeom>
            <a:ln w="22225" cap="rnd">
              <a:solidFill>
                <a:schemeClr val="accent6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11817">
              <a:extLst>
                <a:ext uri="{FF2B5EF4-FFF2-40B4-BE49-F238E27FC236}">
                  <a16:creationId xmlns:a16="http://schemas.microsoft.com/office/drawing/2014/main" id="{0D117A88-8593-D8D1-2881-2AA9A45644D5}"/>
                </a:ext>
              </a:extLst>
            </p:cNvPr>
            <p:cNvSpPr txBox="1"/>
            <p:nvPr/>
          </p:nvSpPr>
          <p:spPr>
            <a:xfrm>
              <a:off x="2837035" y="2079426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1000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11817">
              <a:extLst>
                <a:ext uri="{FF2B5EF4-FFF2-40B4-BE49-F238E27FC236}">
                  <a16:creationId xmlns:a16="http://schemas.microsoft.com/office/drawing/2014/main" id="{BDA63F19-095B-962D-7450-4FEF7B126868}"/>
                </a:ext>
              </a:extLst>
            </p:cNvPr>
            <p:cNvSpPr txBox="1"/>
            <p:nvPr/>
          </p:nvSpPr>
          <p:spPr>
            <a:xfrm>
              <a:off x="2837035" y="1993326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0" name="TextBox 11817">
              <a:extLst>
                <a:ext uri="{FF2B5EF4-FFF2-40B4-BE49-F238E27FC236}">
                  <a16:creationId xmlns:a16="http://schemas.microsoft.com/office/drawing/2014/main" id="{8AA3BC83-A7B8-3C48-790B-707347D5423B}"/>
                </a:ext>
              </a:extLst>
            </p:cNvPr>
            <p:cNvSpPr txBox="1"/>
            <p:nvPr/>
          </p:nvSpPr>
          <p:spPr>
            <a:xfrm>
              <a:off x="2834711" y="3113313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11817">
              <a:extLst>
                <a:ext uri="{FF2B5EF4-FFF2-40B4-BE49-F238E27FC236}">
                  <a16:creationId xmlns:a16="http://schemas.microsoft.com/office/drawing/2014/main" id="{B0C2266F-E7C6-FCBD-CD8D-FB939B3D5372}"/>
                </a:ext>
              </a:extLst>
            </p:cNvPr>
            <p:cNvSpPr txBox="1"/>
            <p:nvPr/>
          </p:nvSpPr>
          <p:spPr>
            <a:xfrm>
              <a:off x="2834711" y="3027213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TextBox 11817">
              <a:extLst>
                <a:ext uri="{FF2B5EF4-FFF2-40B4-BE49-F238E27FC236}">
                  <a16:creationId xmlns:a16="http://schemas.microsoft.com/office/drawing/2014/main" id="{CBE14C49-A8EB-A3E6-5623-682706DAC015}"/>
                </a:ext>
              </a:extLst>
            </p:cNvPr>
            <p:cNvSpPr txBox="1"/>
            <p:nvPr/>
          </p:nvSpPr>
          <p:spPr>
            <a:xfrm>
              <a:off x="2834711" y="3671682"/>
              <a:ext cx="1184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 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 </a:t>
              </a:r>
              <a:r>
                <a:rPr lang="en-US" sz="8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250</a:t>
              </a:r>
              <a:r>
                <a:rPr lang="en-US" sz="8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en-US" sz="8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11817">
              <a:extLst>
                <a:ext uri="{FF2B5EF4-FFF2-40B4-BE49-F238E27FC236}">
                  <a16:creationId xmlns:a16="http://schemas.microsoft.com/office/drawing/2014/main" id="{BCA7B21A-343D-CD2D-9275-78796AA8875A}"/>
                </a:ext>
              </a:extLst>
            </p:cNvPr>
            <p:cNvSpPr txBox="1"/>
            <p:nvPr/>
          </p:nvSpPr>
          <p:spPr>
            <a:xfrm>
              <a:off x="2834711" y="3585582"/>
              <a:ext cx="1184370" cy="17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SAMPLES</a:t>
              </a:r>
              <a:endParaRPr lang="en-US" sz="55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E8CE4507-113D-6834-196D-68549EDC1061}"/>
              </a:ext>
            </a:extLst>
          </p:cNvPr>
          <p:cNvGrpSpPr/>
          <p:nvPr/>
        </p:nvGrpSpPr>
        <p:grpSpPr>
          <a:xfrm>
            <a:off x="8797330" y="2650010"/>
            <a:ext cx="2525383" cy="762026"/>
            <a:chOff x="5827733" y="2626323"/>
            <a:chExt cx="2525383" cy="762026"/>
          </a:xfrm>
        </p:grpSpPr>
        <p:cxnSp>
          <p:nvCxnSpPr>
            <p:cNvPr id="112" name="Straight Arrow Connector 32">
              <a:extLst>
                <a:ext uri="{FF2B5EF4-FFF2-40B4-BE49-F238E27FC236}">
                  <a16:creationId xmlns:a16="http://schemas.microsoft.com/office/drawing/2014/main" id="{07058E96-6BAF-4E35-1DC5-EC369084424C}"/>
                </a:ext>
              </a:extLst>
            </p:cNvPr>
            <p:cNvCxnSpPr>
              <a:cxnSpLocks/>
            </p:cNvCxnSpPr>
            <p:nvPr/>
          </p:nvCxnSpPr>
          <p:spPr>
            <a:xfrm>
              <a:off x="5827733" y="2764987"/>
              <a:ext cx="875867" cy="0"/>
            </a:xfrm>
            <a:prstGeom prst="straightConnector1">
              <a:avLst/>
            </a:prstGeom>
            <a:ln w="25400" cap="rnd">
              <a:solidFill>
                <a:srgbClr val="FEF9E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B93C7BD7-4DEC-87C8-C1CB-E846468FA166}"/>
                </a:ext>
              </a:extLst>
            </p:cNvPr>
            <p:cNvGrpSpPr/>
            <p:nvPr/>
          </p:nvGrpSpPr>
          <p:grpSpPr>
            <a:xfrm>
              <a:off x="6813042" y="2626323"/>
              <a:ext cx="1540074" cy="262534"/>
              <a:chOff x="7362623" y="2903852"/>
              <a:chExt cx="1540074" cy="262534"/>
            </a:xfrm>
          </p:grpSpPr>
          <p:pic>
            <p:nvPicPr>
              <p:cNvPr id="128" name="Immagine 127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F2310EDA-BBFB-1DA9-2EC4-36A15DC50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685481" y="2903855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29" name="Immagine 128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16E0CB42-6AC8-0A27-2010-BD2E92D04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7362623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0" name="Immagine 129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37BCC23C-0FE0-F334-8C81-C2CB5E485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008339" y="2903853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1" name="Immagine 130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47829D85-59C9-106C-F697-5B8CA743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327914" y="2903854"/>
                <a:ext cx="251925" cy="262531"/>
              </a:xfrm>
              <a:prstGeom prst="rect">
                <a:avLst/>
              </a:prstGeom>
            </p:spPr>
          </p:pic>
          <p:pic>
            <p:nvPicPr>
              <p:cNvPr id="132" name="Immagine 131" descr="Immagine che contiene stella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DD559641-E180-AFBC-7D09-A51E9C8D3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7173" t="27976" r="36757" b="44856"/>
              <a:stretch/>
            </p:blipFill>
            <p:spPr>
              <a:xfrm>
                <a:off x="8650772" y="2903852"/>
                <a:ext cx="251925" cy="262531"/>
              </a:xfrm>
              <a:prstGeom prst="rect">
                <a:avLst/>
              </a:prstGeom>
            </p:spPr>
          </p:pic>
        </p:grpSp>
        <p:sp>
          <p:nvSpPr>
            <p:cNvPr id="117" name="TextBox 1">
              <a:extLst>
                <a:ext uri="{FF2B5EF4-FFF2-40B4-BE49-F238E27FC236}">
                  <a16:creationId xmlns:a16="http://schemas.microsoft.com/office/drawing/2014/main" id="{BCAA0F97-019E-4ED1-1AB1-C75736986D9F}"/>
                </a:ext>
              </a:extLst>
            </p:cNvPr>
            <p:cNvSpPr txBox="1"/>
            <p:nvPr/>
          </p:nvSpPr>
          <p:spPr>
            <a:xfrm>
              <a:off x="6880725" y="2957462"/>
              <a:ext cx="14079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PREDICTED</a:t>
              </a:r>
              <a:r>
                <a:rPr lang="en-US" sz="1100" b="1" noProof="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RATING</a:t>
              </a:r>
            </a:p>
          </p:txBody>
        </p:sp>
      </p:grpSp>
      <p:cxnSp>
        <p:nvCxnSpPr>
          <p:cNvPr id="229" name="Straight Arrow Connector 32">
            <a:extLst>
              <a:ext uri="{FF2B5EF4-FFF2-40B4-BE49-F238E27FC236}">
                <a16:creationId xmlns:a16="http://schemas.microsoft.com/office/drawing/2014/main" id="{6AD87216-C31F-A342-10C6-C83B0C9320CE}"/>
              </a:ext>
            </a:extLst>
          </p:cNvPr>
          <p:cNvCxnSpPr>
            <a:cxnSpLocks/>
          </p:cNvCxnSpPr>
          <p:nvPr/>
        </p:nvCxnSpPr>
        <p:spPr>
          <a:xfrm>
            <a:off x="663334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7B198CEC-D674-B949-EB22-A7AFD074B580}"/>
              </a:ext>
            </a:extLst>
          </p:cNvPr>
          <p:cNvGrpSpPr/>
          <p:nvPr/>
        </p:nvGrpSpPr>
        <p:grpSpPr>
          <a:xfrm>
            <a:off x="7556598" y="1603268"/>
            <a:ext cx="1050563" cy="784210"/>
            <a:chOff x="1750741" y="2425874"/>
            <a:chExt cx="1050563" cy="784210"/>
          </a:xfrm>
        </p:grpSpPr>
        <p:sp>
          <p:nvSpPr>
            <p:cNvPr id="236" name="Rettangolo con angoli arrotondati 235">
              <a:extLst>
                <a:ext uri="{FF2B5EF4-FFF2-40B4-BE49-F238E27FC236}">
                  <a16:creationId xmlns:a16="http://schemas.microsoft.com/office/drawing/2014/main" id="{CB9840EF-A004-4B74-5074-C8BD81EEA4B8}"/>
                </a:ext>
              </a:extLst>
            </p:cNvPr>
            <p:cNvSpPr/>
            <p:nvPr/>
          </p:nvSpPr>
          <p:spPr>
            <a:xfrm>
              <a:off x="1754111" y="2425874"/>
              <a:ext cx="1043822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37" name="Gruppo 236">
              <a:extLst>
                <a:ext uri="{FF2B5EF4-FFF2-40B4-BE49-F238E27FC236}">
                  <a16:creationId xmlns:a16="http://schemas.microsoft.com/office/drawing/2014/main" id="{D6437DBF-1717-E843-34F0-655E80C7FD6F}"/>
                </a:ext>
              </a:extLst>
            </p:cNvPr>
            <p:cNvGrpSpPr/>
            <p:nvPr/>
          </p:nvGrpSpPr>
          <p:grpSpPr>
            <a:xfrm>
              <a:off x="1750741" y="2491562"/>
              <a:ext cx="1050563" cy="652835"/>
              <a:chOff x="1750741" y="2519354"/>
              <a:chExt cx="1050563" cy="652835"/>
            </a:xfrm>
          </p:grpSpPr>
          <p:sp>
            <p:nvSpPr>
              <p:cNvPr id="238" name="Google Shape;8305;p80">
                <a:extLst>
                  <a:ext uri="{FF2B5EF4-FFF2-40B4-BE49-F238E27FC236}">
                    <a16:creationId xmlns:a16="http://schemas.microsoft.com/office/drawing/2014/main" id="{090CD551-879B-9B89-0A6B-EBEE07B348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6357" y="2519354"/>
                <a:ext cx="1044947" cy="276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 algn="ctr"/>
                <a:r>
                  <a:rPr lang="en-US" sz="600">
                    <a:solidFill>
                      <a:srgbClr val="FEF9ED"/>
                    </a:solidFill>
                  </a:rPr>
                  <a:t>PER CHANNEL</a:t>
                </a:r>
                <a:endParaRPr lang="en-US" sz="600" noProof="0">
                  <a:solidFill>
                    <a:srgbClr val="FEF9ED"/>
                  </a:solidFill>
                </a:endParaRPr>
              </a:p>
            </p:txBody>
          </p:sp>
          <p:grpSp>
            <p:nvGrpSpPr>
              <p:cNvPr id="239" name="Gruppo 238">
                <a:extLst>
                  <a:ext uri="{FF2B5EF4-FFF2-40B4-BE49-F238E27FC236}">
                    <a16:creationId xmlns:a16="http://schemas.microsoft.com/office/drawing/2014/main" id="{C929EC80-4AB1-9142-136D-B8BFCCA3E5B6}"/>
                  </a:ext>
                </a:extLst>
              </p:cNvPr>
              <p:cNvGrpSpPr/>
              <p:nvPr/>
            </p:nvGrpSpPr>
            <p:grpSpPr>
              <a:xfrm>
                <a:off x="1750741" y="2622936"/>
                <a:ext cx="1044947" cy="549253"/>
                <a:chOff x="1756357" y="2622936"/>
                <a:chExt cx="1044947" cy="549253"/>
              </a:xfrm>
            </p:grpSpPr>
            <p:sp>
              <p:nvSpPr>
                <p:cNvPr id="240" name="Google Shape;8305;p80">
                  <a:extLst>
                    <a:ext uri="{FF2B5EF4-FFF2-40B4-BE49-F238E27FC236}">
                      <a16:creationId xmlns:a16="http://schemas.microsoft.com/office/drawing/2014/main" id="{A0F38442-51FA-82A7-9C67-1AA4DC9E9D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56357" y="2622936"/>
                  <a:ext cx="1044947" cy="3077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800" b="1">
                      <a:solidFill>
                        <a:srgbClr val="FEF9ED"/>
                      </a:solidFill>
                    </a:rPr>
                    <a:t>NORMALIZATION</a:t>
                  </a:r>
                  <a:endParaRPr lang="en-US" sz="800" b="1" noProof="0">
                    <a:solidFill>
                      <a:srgbClr val="FEF9ED"/>
                    </a:solidFill>
                  </a:endParaRPr>
                </a:p>
              </p:txBody>
            </p:sp>
            <p:sp>
              <p:nvSpPr>
                <p:cNvPr id="241" name="Google Shape;8305;p80">
                  <a:extLst>
                    <a:ext uri="{FF2B5EF4-FFF2-40B4-BE49-F238E27FC236}">
                      <a16:creationId xmlns:a16="http://schemas.microsoft.com/office/drawing/2014/main" id="{C7E06113-C223-B6BF-8431-8E0839FFC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3710" y="2833665"/>
                  <a:ext cx="950241" cy="3385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500">
                      <a:solidFill>
                        <a:srgbClr val="FEF9ED"/>
                      </a:solidFill>
                    </a:rPr>
                    <a:t>USING TRAINING-SET STATISTICS </a:t>
                  </a:r>
                  <a:endParaRPr lang="en-US" sz="500" noProof="0">
                    <a:solidFill>
                      <a:srgbClr val="FEF9ED"/>
                    </a:solidFill>
                  </a:endParaRPr>
                </a:p>
              </p:txBody>
            </p:sp>
          </p:grpSp>
        </p:grpSp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9506E687-F854-3370-3B18-511F42BF26D5}"/>
              </a:ext>
            </a:extLst>
          </p:cNvPr>
          <p:cNvGrpSpPr/>
          <p:nvPr/>
        </p:nvGrpSpPr>
        <p:grpSpPr>
          <a:xfrm>
            <a:off x="1695714" y="2636836"/>
            <a:ext cx="1050563" cy="784210"/>
            <a:chOff x="1750741" y="2425874"/>
            <a:chExt cx="1050563" cy="784210"/>
          </a:xfrm>
        </p:grpSpPr>
        <p:sp>
          <p:nvSpPr>
            <p:cNvPr id="243" name="Rettangolo con angoli arrotondati 242">
              <a:extLst>
                <a:ext uri="{FF2B5EF4-FFF2-40B4-BE49-F238E27FC236}">
                  <a16:creationId xmlns:a16="http://schemas.microsoft.com/office/drawing/2014/main" id="{67CD1BB8-976B-DB98-C8BC-FB13619D7E03}"/>
                </a:ext>
              </a:extLst>
            </p:cNvPr>
            <p:cNvSpPr/>
            <p:nvPr/>
          </p:nvSpPr>
          <p:spPr>
            <a:xfrm>
              <a:off x="1754111" y="2425874"/>
              <a:ext cx="1043822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44" name="Gruppo 243">
              <a:extLst>
                <a:ext uri="{FF2B5EF4-FFF2-40B4-BE49-F238E27FC236}">
                  <a16:creationId xmlns:a16="http://schemas.microsoft.com/office/drawing/2014/main" id="{592B1A7F-5D29-B03D-3166-E34B3A60E2A4}"/>
                </a:ext>
              </a:extLst>
            </p:cNvPr>
            <p:cNvGrpSpPr/>
            <p:nvPr/>
          </p:nvGrpSpPr>
          <p:grpSpPr>
            <a:xfrm>
              <a:off x="1750741" y="2491562"/>
              <a:ext cx="1050563" cy="652835"/>
              <a:chOff x="1750741" y="2519354"/>
              <a:chExt cx="1050563" cy="652835"/>
            </a:xfrm>
          </p:grpSpPr>
          <p:sp>
            <p:nvSpPr>
              <p:cNvPr id="245" name="Google Shape;8305;p80">
                <a:extLst>
                  <a:ext uri="{FF2B5EF4-FFF2-40B4-BE49-F238E27FC236}">
                    <a16:creationId xmlns:a16="http://schemas.microsoft.com/office/drawing/2014/main" id="{64E2BCE5-A9FD-BF55-DCD1-18C57A5FA1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6357" y="2519354"/>
                <a:ext cx="1044947" cy="276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 algn="ctr"/>
                <a:r>
                  <a:rPr lang="en-US" sz="600">
                    <a:solidFill>
                      <a:srgbClr val="FEF9ED"/>
                    </a:solidFill>
                  </a:rPr>
                  <a:t>PER CHANNEL</a:t>
                </a:r>
                <a:endParaRPr lang="en-US" sz="600" noProof="0">
                  <a:solidFill>
                    <a:srgbClr val="FEF9ED"/>
                  </a:solidFill>
                </a:endParaRPr>
              </a:p>
            </p:txBody>
          </p:sp>
          <p:grpSp>
            <p:nvGrpSpPr>
              <p:cNvPr id="246" name="Gruppo 245">
                <a:extLst>
                  <a:ext uri="{FF2B5EF4-FFF2-40B4-BE49-F238E27FC236}">
                    <a16:creationId xmlns:a16="http://schemas.microsoft.com/office/drawing/2014/main" id="{6DD90148-B081-8327-E372-1BC216FDE19D}"/>
                  </a:ext>
                </a:extLst>
              </p:cNvPr>
              <p:cNvGrpSpPr/>
              <p:nvPr/>
            </p:nvGrpSpPr>
            <p:grpSpPr>
              <a:xfrm>
                <a:off x="1750741" y="2622936"/>
                <a:ext cx="1044947" cy="549253"/>
                <a:chOff x="1756357" y="2622936"/>
                <a:chExt cx="1044947" cy="549253"/>
              </a:xfrm>
            </p:grpSpPr>
            <p:sp>
              <p:nvSpPr>
                <p:cNvPr id="247" name="Google Shape;8305;p80">
                  <a:extLst>
                    <a:ext uri="{FF2B5EF4-FFF2-40B4-BE49-F238E27FC236}">
                      <a16:creationId xmlns:a16="http://schemas.microsoft.com/office/drawing/2014/main" id="{75CB3695-EF13-5DCD-DD8B-411D2B967D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56357" y="2622936"/>
                  <a:ext cx="1044947" cy="3077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800" b="1">
                      <a:solidFill>
                        <a:srgbClr val="FEF9ED"/>
                      </a:solidFill>
                    </a:rPr>
                    <a:t>NORMALIZATION</a:t>
                  </a:r>
                  <a:endParaRPr lang="en-US" sz="800" b="1" noProof="0">
                    <a:solidFill>
                      <a:srgbClr val="FEF9ED"/>
                    </a:solidFill>
                  </a:endParaRPr>
                </a:p>
              </p:txBody>
            </p:sp>
            <p:sp>
              <p:nvSpPr>
                <p:cNvPr id="248" name="Google Shape;8305;p80">
                  <a:extLst>
                    <a:ext uri="{FF2B5EF4-FFF2-40B4-BE49-F238E27FC236}">
                      <a16:creationId xmlns:a16="http://schemas.microsoft.com/office/drawing/2014/main" id="{8DDC7ED4-9940-38AE-14BB-689A050B47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3710" y="2833665"/>
                  <a:ext cx="950241" cy="3385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500">
                      <a:solidFill>
                        <a:srgbClr val="FEF9ED"/>
                      </a:solidFill>
                    </a:rPr>
                    <a:t>USING TRAINING-SET STATISTICS </a:t>
                  </a:r>
                  <a:endParaRPr lang="en-US" sz="500" noProof="0">
                    <a:solidFill>
                      <a:srgbClr val="FEF9ED"/>
                    </a:solidFill>
                  </a:endParaRPr>
                </a:p>
              </p:txBody>
            </p:sp>
          </p:grpSp>
        </p:grpSp>
      </p:grpSp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299383C5-17B3-AA85-0C36-D00D81F8A2D4}"/>
              </a:ext>
            </a:extLst>
          </p:cNvPr>
          <p:cNvGrpSpPr/>
          <p:nvPr/>
        </p:nvGrpSpPr>
        <p:grpSpPr>
          <a:xfrm>
            <a:off x="1695901" y="3865906"/>
            <a:ext cx="1050563" cy="784210"/>
            <a:chOff x="1750741" y="2425874"/>
            <a:chExt cx="1050563" cy="784210"/>
          </a:xfrm>
        </p:grpSpPr>
        <p:sp>
          <p:nvSpPr>
            <p:cNvPr id="250" name="Rettangolo con angoli arrotondati 249">
              <a:extLst>
                <a:ext uri="{FF2B5EF4-FFF2-40B4-BE49-F238E27FC236}">
                  <a16:creationId xmlns:a16="http://schemas.microsoft.com/office/drawing/2014/main" id="{6A1AA4DB-A165-E938-EF13-94B6F8E08377}"/>
                </a:ext>
              </a:extLst>
            </p:cNvPr>
            <p:cNvSpPr/>
            <p:nvPr/>
          </p:nvSpPr>
          <p:spPr>
            <a:xfrm>
              <a:off x="1754111" y="2425874"/>
              <a:ext cx="1043822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51" name="Gruppo 250">
              <a:extLst>
                <a:ext uri="{FF2B5EF4-FFF2-40B4-BE49-F238E27FC236}">
                  <a16:creationId xmlns:a16="http://schemas.microsoft.com/office/drawing/2014/main" id="{8C6CBA4F-841A-5EF8-EADB-9E2759208C39}"/>
                </a:ext>
              </a:extLst>
            </p:cNvPr>
            <p:cNvGrpSpPr/>
            <p:nvPr/>
          </p:nvGrpSpPr>
          <p:grpSpPr>
            <a:xfrm>
              <a:off x="1750741" y="2491562"/>
              <a:ext cx="1050563" cy="652835"/>
              <a:chOff x="1750741" y="2519354"/>
              <a:chExt cx="1050563" cy="652835"/>
            </a:xfrm>
          </p:grpSpPr>
          <p:sp>
            <p:nvSpPr>
              <p:cNvPr id="252" name="Google Shape;8305;p80">
                <a:extLst>
                  <a:ext uri="{FF2B5EF4-FFF2-40B4-BE49-F238E27FC236}">
                    <a16:creationId xmlns:a16="http://schemas.microsoft.com/office/drawing/2014/main" id="{2D248725-AC69-E32D-B637-97A1318DB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6357" y="2519354"/>
                <a:ext cx="1044947" cy="276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 algn="ctr"/>
                <a:r>
                  <a:rPr lang="en-US" sz="600">
                    <a:solidFill>
                      <a:srgbClr val="FEF9ED"/>
                    </a:solidFill>
                  </a:rPr>
                  <a:t>PER CHANNEL</a:t>
                </a:r>
                <a:endParaRPr lang="en-US" sz="600" noProof="0">
                  <a:solidFill>
                    <a:srgbClr val="FEF9ED"/>
                  </a:solidFill>
                </a:endParaRPr>
              </a:p>
            </p:txBody>
          </p:sp>
          <p:grpSp>
            <p:nvGrpSpPr>
              <p:cNvPr id="253" name="Gruppo 252">
                <a:extLst>
                  <a:ext uri="{FF2B5EF4-FFF2-40B4-BE49-F238E27FC236}">
                    <a16:creationId xmlns:a16="http://schemas.microsoft.com/office/drawing/2014/main" id="{E4AE597A-323B-A332-C02E-8BC275489E5F}"/>
                  </a:ext>
                </a:extLst>
              </p:cNvPr>
              <p:cNvGrpSpPr/>
              <p:nvPr/>
            </p:nvGrpSpPr>
            <p:grpSpPr>
              <a:xfrm>
                <a:off x="1750741" y="2622936"/>
                <a:ext cx="1044947" cy="549253"/>
                <a:chOff x="1756357" y="2622936"/>
                <a:chExt cx="1044947" cy="549253"/>
              </a:xfrm>
            </p:grpSpPr>
            <p:sp>
              <p:nvSpPr>
                <p:cNvPr id="254" name="Google Shape;8305;p80">
                  <a:extLst>
                    <a:ext uri="{FF2B5EF4-FFF2-40B4-BE49-F238E27FC236}">
                      <a16:creationId xmlns:a16="http://schemas.microsoft.com/office/drawing/2014/main" id="{C9C44C87-032D-7FBC-4F1B-E32824AE5F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56357" y="2622936"/>
                  <a:ext cx="1044947" cy="3077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800" b="1">
                      <a:solidFill>
                        <a:srgbClr val="FEF9ED"/>
                      </a:solidFill>
                    </a:rPr>
                    <a:t>NORMALIZATION</a:t>
                  </a:r>
                  <a:endParaRPr lang="en-US" sz="800" b="1" noProof="0">
                    <a:solidFill>
                      <a:srgbClr val="FEF9ED"/>
                    </a:solidFill>
                  </a:endParaRPr>
                </a:p>
              </p:txBody>
            </p:sp>
            <p:sp>
              <p:nvSpPr>
                <p:cNvPr id="255" name="Google Shape;8305;p80">
                  <a:extLst>
                    <a:ext uri="{FF2B5EF4-FFF2-40B4-BE49-F238E27FC236}">
                      <a16:creationId xmlns:a16="http://schemas.microsoft.com/office/drawing/2014/main" id="{1882BB4A-8775-8D99-56F6-67C9A9EFAB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3710" y="2833665"/>
                  <a:ext cx="950241" cy="3385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02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Lato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 algn="ctr"/>
                  <a:r>
                    <a:rPr lang="en-US" sz="500">
                      <a:solidFill>
                        <a:srgbClr val="FEF9ED"/>
                      </a:solidFill>
                    </a:rPr>
                    <a:t>USING TRAINING-SET STATISTICS </a:t>
                  </a:r>
                  <a:endParaRPr lang="en-US" sz="500" noProof="0">
                    <a:solidFill>
                      <a:srgbClr val="FEF9ED"/>
                    </a:solidFill>
                  </a:endParaRPr>
                </a:p>
              </p:txBody>
            </p:sp>
          </p:grpSp>
        </p:grpSp>
      </p:grpSp>
      <p:cxnSp>
        <p:nvCxnSpPr>
          <p:cNvPr id="256" name="Straight Arrow Connector 32">
            <a:extLst>
              <a:ext uri="{FF2B5EF4-FFF2-40B4-BE49-F238E27FC236}">
                <a16:creationId xmlns:a16="http://schemas.microsoft.com/office/drawing/2014/main" id="{019B8290-616A-7B6D-E0EC-2809451A59A9}"/>
              </a:ext>
            </a:extLst>
          </p:cNvPr>
          <p:cNvCxnSpPr>
            <a:cxnSpLocks/>
            <a:stCxn id="276" idx="6"/>
            <a:endCxn id="250" idx="1"/>
          </p:cNvCxnSpPr>
          <p:nvPr/>
        </p:nvCxnSpPr>
        <p:spPr>
          <a:xfrm>
            <a:off x="664695" y="3590926"/>
            <a:ext cx="1034576" cy="667085"/>
          </a:xfrm>
          <a:prstGeom prst="bentConnector3">
            <a:avLst>
              <a:gd name="adj1" fmla="val 48159"/>
            </a:avLst>
          </a:prstGeom>
          <a:ln w="22225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32">
            <a:extLst>
              <a:ext uri="{FF2B5EF4-FFF2-40B4-BE49-F238E27FC236}">
                <a16:creationId xmlns:a16="http://schemas.microsoft.com/office/drawing/2014/main" id="{1C7F7349-6342-ED51-5439-E748D29366F7}"/>
              </a:ext>
            </a:extLst>
          </p:cNvPr>
          <p:cNvCxnSpPr>
            <a:cxnSpLocks/>
            <a:stCxn id="236" idx="2"/>
            <a:endCxn id="264" idx="2"/>
          </p:cNvCxnSpPr>
          <p:nvPr/>
        </p:nvCxnSpPr>
        <p:spPr>
          <a:xfrm rot="5400000">
            <a:off x="5759756" y="1100781"/>
            <a:ext cx="1035427" cy="3608820"/>
          </a:xfrm>
          <a:prstGeom prst="bentConnector4">
            <a:avLst>
              <a:gd name="adj1" fmla="val 36263"/>
              <a:gd name="adj2" fmla="val 126789"/>
            </a:avLst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7F7CB5B-152F-84E5-D52E-71D6E5121A14}"/>
              </a:ext>
            </a:extLst>
          </p:cNvPr>
          <p:cNvGrpSpPr/>
          <p:nvPr/>
        </p:nvGrpSpPr>
        <p:grpSpPr>
          <a:xfrm>
            <a:off x="4348208" y="3042442"/>
            <a:ext cx="3281413" cy="1604942"/>
            <a:chOff x="4883905" y="2885980"/>
            <a:chExt cx="3281413" cy="1604942"/>
          </a:xfrm>
        </p:grpSpPr>
        <p:grpSp>
          <p:nvGrpSpPr>
            <p:cNvPr id="133" name="Gruppo 132">
              <a:extLst>
                <a:ext uri="{FF2B5EF4-FFF2-40B4-BE49-F238E27FC236}">
                  <a16:creationId xmlns:a16="http://schemas.microsoft.com/office/drawing/2014/main" id="{50FF7D43-AB67-57E8-836D-E49EA6292576}"/>
                </a:ext>
              </a:extLst>
            </p:cNvPr>
            <p:cNvGrpSpPr/>
            <p:nvPr/>
          </p:nvGrpSpPr>
          <p:grpSpPr>
            <a:xfrm>
              <a:off x="4883905" y="2885980"/>
              <a:ext cx="3281413" cy="1604942"/>
              <a:chOff x="3613375" y="1372892"/>
              <a:chExt cx="3281413" cy="1604942"/>
            </a:xfrm>
          </p:grpSpPr>
          <p:sp>
            <p:nvSpPr>
              <p:cNvPr id="134" name="Rettangolo con angoli arrotondati 133">
                <a:extLst>
                  <a:ext uri="{FF2B5EF4-FFF2-40B4-BE49-F238E27FC236}">
                    <a16:creationId xmlns:a16="http://schemas.microsoft.com/office/drawing/2014/main" id="{95B7E9B2-E7CD-2526-7751-E26D5763D89F}"/>
                  </a:ext>
                </a:extLst>
              </p:cNvPr>
              <p:cNvSpPr/>
              <p:nvPr/>
            </p:nvSpPr>
            <p:spPr>
              <a:xfrm>
                <a:off x="3758940" y="1372892"/>
                <a:ext cx="2990283" cy="1604942"/>
              </a:xfrm>
              <a:prstGeom prst="roundRect">
                <a:avLst>
                  <a:gd name="adj" fmla="val 10772"/>
                </a:avLst>
              </a:prstGeom>
              <a:solidFill>
                <a:srgbClr val="15120D"/>
              </a:solidFill>
              <a:ln w="22225">
                <a:solidFill>
                  <a:srgbClr val="FEF9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B406CE3A-0844-8937-B0F8-70439F563528}"/>
                  </a:ext>
                </a:extLst>
              </p:cNvPr>
              <p:cNvGrpSpPr/>
              <p:nvPr/>
            </p:nvGrpSpPr>
            <p:grpSpPr>
              <a:xfrm>
                <a:off x="3613375" y="1507058"/>
                <a:ext cx="3281413" cy="1336610"/>
                <a:chOff x="2272255" y="882120"/>
                <a:chExt cx="3281413" cy="1336610"/>
              </a:xfrm>
            </p:grpSpPr>
            <p:grpSp>
              <p:nvGrpSpPr>
                <p:cNvPr id="136" name="Gruppo 135">
                  <a:extLst>
                    <a:ext uri="{FF2B5EF4-FFF2-40B4-BE49-F238E27FC236}">
                      <a16:creationId xmlns:a16="http://schemas.microsoft.com/office/drawing/2014/main" id="{5878DCB5-1020-90A9-1E0E-66EFC0A2B2DA}"/>
                    </a:ext>
                  </a:extLst>
                </p:cNvPr>
                <p:cNvGrpSpPr/>
                <p:nvPr/>
              </p:nvGrpSpPr>
              <p:grpSpPr>
                <a:xfrm>
                  <a:off x="3177448" y="882120"/>
                  <a:ext cx="1557838" cy="1336610"/>
                  <a:chOff x="3128462" y="882120"/>
                  <a:chExt cx="1557838" cy="1336610"/>
                </a:xfrm>
              </p:grpSpPr>
              <p:grpSp>
                <p:nvGrpSpPr>
                  <p:cNvPr id="139" name="Gruppo 138">
                    <a:extLst>
                      <a:ext uri="{FF2B5EF4-FFF2-40B4-BE49-F238E27FC236}">
                        <a16:creationId xmlns:a16="http://schemas.microsoft.com/office/drawing/2014/main" id="{30169575-D3D2-253B-CC35-1009688D5743}"/>
                      </a:ext>
                    </a:extLst>
                  </p:cNvPr>
                  <p:cNvGrpSpPr/>
                  <p:nvPr/>
                </p:nvGrpSpPr>
                <p:grpSpPr>
                  <a:xfrm>
                    <a:off x="3128462" y="1745470"/>
                    <a:ext cx="1557838" cy="473260"/>
                    <a:chOff x="3128462" y="1718499"/>
                    <a:chExt cx="1557838" cy="473260"/>
                  </a:xfrm>
                </p:grpSpPr>
                <p:sp>
                  <p:nvSpPr>
                    <p:cNvPr id="141" name="TextBox 11817">
                      <a:extLst>
                        <a:ext uri="{FF2B5EF4-FFF2-40B4-BE49-F238E27FC236}">
                          <a16:creationId xmlns:a16="http://schemas.microsoft.com/office/drawing/2014/main" id="{814FCB36-832C-5FC5-CF0D-88DBACBF1A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8462" y="1718499"/>
                      <a:ext cx="155783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b="1" noProof="0" err="1">
                          <a:solidFill>
                            <a:srgbClr val="FEF9ED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EEGNet</a:t>
                      </a:r>
                      <a:endParaRPr lang="en-US" sz="1600" b="1" noProof="0">
                        <a:solidFill>
                          <a:srgbClr val="FEF9ED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p:txBody>
                </p:sp>
                <p:sp>
                  <p:nvSpPr>
                    <p:cNvPr id="142" name="TextBox 11817">
                      <a:extLst>
                        <a:ext uri="{FF2B5EF4-FFF2-40B4-BE49-F238E27FC236}">
                          <a16:creationId xmlns:a16="http://schemas.microsoft.com/office/drawing/2014/main" id="{A4CB74FB-47E1-40F8-E832-1A85AD86B4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8462" y="1960927"/>
                      <a:ext cx="155783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noProof="0" err="1">
                          <a:solidFill>
                            <a:srgbClr val="FEF9ED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Lawhern</a:t>
                      </a:r>
                      <a:r>
                        <a:rPr lang="en-US" sz="900" noProof="0">
                          <a:solidFill>
                            <a:srgbClr val="FEF9ED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et al. (2018)</a:t>
                      </a:r>
                      <a:endParaRPr lang="en-US" sz="1000" noProof="0">
                        <a:solidFill>
                          <a:srgbClr val="FEF9ED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p:txBody>
                </p:sp>
              </p:grpSp>
              <p:pic>
                <p:nvPicPr>
                  <p:cNvPr id="140" name="Immagine 139" descr="Immagine che contiene Carattere, simbolo, Elementi grafici, tipografia&#10;&#10;Il contenuto generato dall'IA potrebbe non essere corretto.">
                    <a:extLst>
                      <a:ext uri="{FF2B5EF4-FFF2-40B4-BE49-F238E27FC236}">
                        <a16:creationId xmlns:a16="http://schemas.microsoft.com/office/drawing/2014/main" id="{9579678E-1E07-0152-9C85-735743E63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519424" y="882120"/>
                    <a:ext cx="775914" cy="77591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7" name="TextBox 11817">
                  <a:extLst>
                    <a:ext uri="{FF2B5EF4-FFF2-40B4-BE49-F238E27FC236}">
                      <a16:creationId xmlns:a16="http://schemas.microsoft.com/office/drawing/2014/main" id="{5D8837D7-410C-130A-7D78-5E943668417A}"/>
                    </a:ext>
                  </a:extLst>
                </p:cNvPr>
                <p:cNvSpPr txBox="1"/>
                <p:nvPr/>
              </p:nvSpPr>
              <p:spPr>
                <a:xfrm>
                  <a:off x="2272255" y="1365759"/>
                  <a:ext cx="11980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8</a:t>
                  </a:r>
                  <a:r>
                    <a:rPr lang="en-US" sz="900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INPUT </a:t>
                  </a:r>
                  <a:r>
                    <a:rPr lang="en-US" sz="9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CHANNELS</a:t>
                  </a:r>
                  <a:endParaRPr lang="en-US" sz="100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38" name="TextBox 11817">
                  <a:extLst>
                    <a:ext uri="{FF2B5EF4-FFF2-40B4-BE49-F238E27FC236}">
                      <a16:creationId xmlns:a16="http://schemas.microsoft.com/office/drawing/2014/main" id="{DDC7ECB3-9645-B524-C88E-195D70FFACC9}"/>
                    </a:ext>
                  </a:extLst>
                </p:cNvPr>
                <p:cNvSpPr txBox="1"/>
                <p:nvPr/>
              </p:nvSpPr>
              <p:spPr>
                <a:xfrm>
                  <a:off x="4442461" y="1365759"/>
                  <a:ext cx="11112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5</a:t>
                  </a:r>
                  <a:r>
                    <a:rPr lang="en-US" sz="900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OUTPUT </a:t>
                  </a:r>
                  <a:r>
                    <a:rPr lang="en-US" sz="900" b="1" noProof="0">
                      <a:solidFill>
                        <a:srgbClr val="FEF9ED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CLASSES</a:t>
                  </a:r>
                  <a:endParaRPr lang="en-US" sz="1000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264" name="Ovale 263">
              <a:extLst>
                <a:ext uri="{FF2B5EF4-FFF2-40B4-BE49-F238E27FC236}">
                  <a16:creationId xmlns:a16="http://schemas.microsoft.com/office/drawing/2014/main" id="{73ACD169-5E32-151B-F01F-FC27378CA450}"/>
                </a:ext>
              </a:extLst>
            </p:cNvPr>
            <p:cNvSpPr/>
            <p:nvPr/>
          </p:nvSpPr>
          <p:spPr>
            <a:xfrm>
              <a:off x="5008756" y="3223258"/>
              <a:ext cx="87320" cy="8636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411CE9ED-3881-335C-FF37-BBF7649A4B59}"/>
                </a:ext>
              </a:extLst>
            </p:cNvPr>
            <p:cNvSpPr/>
            <p:nvPr/>
          </p:nvSpPr>
          <p:spPr>
            <a:xfrm>
              <a:off x="5020002" y="3649108"/>
              <a:ext cx="87320" cy="8636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6" name="Ovale 265">
              <a:extLst>
                <a:ext uri="{FF2B5EF4-FFF2-40B4-BE49-F238E27FC236}">
                  <a16:creationId xmlns:a16="http://schemas.microsoft.com/office/drawing/2014/main" id="{6A1BF9FF-DA41-6762-B3A0-DC84F52FA946}"/>
                </a:ext>
              </a:extLst>
            </p:cNvPr>
            <p:cNvSpPr/>
            <p:nvPr/>
          </p:nvSpPr>
          <p:spPr>
            <a:xfrm>
              <a:off x="5008756" y="4059082"/>
              <a:ext cx="87320" cy="8636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5" name="Ovale 274">
            <a:extLst>
              <a:ext uri="{FF2B5EF4-FFF2-40B4-BE49-F238E27FC236}">
                <a16:creationId xmlns:a16="http://schemas.microsoft.com/office/drawing/2014/main" id="{CC3A7BE9-3B69-5320-2894-405CB535BE1E}"/>
              </a:ext>
            </a:extLst>
          </p:cNvPr>
          <p:cNvSpPr/>
          <p:nvPr/>
        </p:nvSpPr>
        <p:spPr>
          <a:xfrm>
            <a:off x="574123" y="2987232"/>
            <a:ext cx="87320" cy="86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6" name="Ovale 275">
            <a:extLst>
              <a:ext uri="{FF2B5EF4-FFF2-40B4-BE49-F238E27FC236}">
                <a16:creationId xmlns:a16="http://schemas.microsoft.com/office/drawing/2014/main" id="{25A57DD5-DD3E-5742-C010-FBB7A0D1359D}"/>
              </a:ext>
            </a:extLst>
          </p:cNvPr>
          <p:cNvSpPr/>
          <p:nvPr/>
        </p:nvSpPr>
        <p:spPr>
          <a:xfrm>
            <a:off x="577375" y="3547741"/>
            <a:ext cx="87320" cy="86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8" name="Straight Arrow Connector 32">
            <a:extLst>
              <a:ext uri="{FF2B5EF4-FFF2-40B4-BE49-F238E27FC236}">
                <a16:creationId xmlns:a16="http://schemas.microsoft.com/office/drawing/2014/main" id="{174C22D2-D56B-1F5D-FC09-E5E318C2CE4E}"/>
              </a:ext>
            </a:extLst>
          </p:cNvPr>
          <p:cNvCxnSpPr>
            <a:cxnSpLocks/>
            <a:stCxn id="275" idx="6"/>
            <a:endCxn id="243" idx="1"/>
          </p:cNvCxnSpPr>
          <p:nvPr/>
        </p:nvCxnSpPr>
        <p:spPr>
          <a:xfrm flipV="1">
            <a:off x="661443" y="3028941"/>
            <a:ext cx="1037641" cy="1476"/>
          </a:xfrm>
          <a:prstGeom prst="straightConnector1">
            <a:avLst/>
          </a:prstGeom>
          <a:ln w="22225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32">
            <a:extLst>
              <a:ext uri="{FF2B5EF4-FFF2-40B4-BE49-F238E27FC236}">
                <a16:creationId xmlns:a16="http://schemas.microsoft.com/office/drawing/2014/main" id="{58421396-5FEA-0BAB-5DB5-2F4A107D7581}"/>
              </a:ext>
            </a:extLst>
          </p:cNvPr>
          <p:cNvCxnSpPr>
            <a:cxnSpLocks/>
            <a:stCxn id="243" idx="3"/>
            <a:endCxn id="265" idx="2"/>
          </p:cNvCxnSpPr>
          <p:nvPr/>
        </p:nvCxnSpPr>
        <p:spPr>
          <a:xfrm>
            <a:off x="2742906" y="3028941"/>
            <a:ext cx="1741399" cy="819814"/>
          </a:xfrm>
          <a:prstGeom prst="bentConnector3">
            <a:avLst>
              <a:gd name="adj1" fmla="val 16908"/>
            </a:avLst>
          </a:prstGeom>
          <a:ln w="22225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32">
            <a:extLst>
              <a:ext uri="{FF2B5EF4-FFF2-40B4-BE49-F238E27FC236}">
                <a16:creationId xmlns:a16="http://schemas.microsoft.com/office/drawing/2014/main" id="{0A2B8D96-77D7-C2A8-3ABB-37D7C058CB06}"/>
              </a:ext>
            </a:extLst>
          </p:cNvPr>
          <p:cNvCxnSpPr>
            <a:cxnSpLocks/>
            <a:stCxn id="250" idx="3"/>
            <a:endCxn id="266" idx="2"/>
          </p:cNvCxnSpPr>
          <p:nvPr/>
        </p:nvCxnSpPr>
        <p:spPr>
          <a:xfrm>
            <a:off x="2743093" y="4258011"/>
            <a:ext cx="1729966" cy="718"/>
          </a:xfrm>
          <a:prstGeom prst="straightConnector1">
            <a:avLst/>
          </a:prstGeom>
          <a:ln w="22225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11817">
            <a:extLst>
              <a:ext uri="{FF2B5EF4-FFF2-40B4-BE49-F238E27FC236}">
                <a16:creationId xmlns:a16="http://schemas.microsoft.com/office/drawing/2014/main" id="{51DECF47-D6A4-2991-D81D-BA482E251DDE}"/>
              </a:ext>
            </a:extLst>
          </p:cNvPr>
          <p:cNvSpPr txBox="1"/>
          <p:nvPr/>
        </p:nvSpPr>
        <p:spPr>
          <a:xfrm>
            <a:off x="3396477" y="3635439"/>
            <a:ext cx="1184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 </a:t>
            </a:r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8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5" name="TextBox 11817">
            <a:extLst>
              <a:ext uri="{FF2B5EF4-FFF2-40B4-BE49-F238E27FC236}">
                <a16:creationId xmlns:a16="http://schemas.microsoft.com/office/drawing/2014/main" id="{D82DBFBC-AF49-CD84-F1D7-CA119A1817E5}"/>
              </a:ext>
            </a:extLst>
          </p:cNvPr>
          <p:cNvSpPr txBox="1"/>
          <p:nvPr/>
        </p:nvSpPr>
        <p:spPr>
          <a:xfrm>
            <a:off x="3396477" y="3549339"/>
            <a:ext cx="118437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endParaRPr lang="en-US" sz="55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6" name="TextBox 11817">
            <a:extLst>
              <a:ext uri="{FF2B5EF4-FFF2-40B4-BE49-F238E27FC236}">
                <a16:creationId xmlns:a16="http://schemas.microsoft.com/office/drawing/2014/main" id="{11568984-75B4-099C-77F0-14B21557D463}"/>
              </a:ext>
            </a:extLst>
          </p:cNvPr>
          <p:cNvSpPr txBox="1"/>
          <p:nvPr/>
        </p:nvSpPr>
        <p:spPr>
          <a:xfrm>
            <a:off x="3370804" y="4042607"/>
            <a:ext cx="1184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 </a:t>
            </a:r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8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7" name="TextBox 11817">
            <a:extLst>
              <a:ext uri="{FF2B5EF4-FFF2-40B4-BE49-F238E27FC236}">
                <a16:creationId xmlns:a16="http://schemas.microsoft.com/office/drawing/2014/main" id="{876ADD2E-1230-5068-A5C6-681FCEF01BF4}"/>
              </a:ext>
            </a:extLst>
          </p:cNvPr>
          <p:cNvSpPr txBox="1"/>
          <p:nvPr/>
        </p:nvSpPr>
        <p:spPr>
          <a:xfrm>
            <a:off x="3370804" y="3956507"/>
            <a:ext cx="118437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endParaRPr lang="en-US" sz="55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0" name="TextBox 11817">
            <a:extLst>
              <a:ext uri="{FF2B5EF4-FFF2-40B4-BE49-F238E27FC236}">
                <a16:creationId xmlns:a16="http://schemas.microsoft.com/office/drawing/2014/main" id="{E17D3B90-7CC8-87A8-F771-914FF5D13683}"/>
              </a:ext>
            </a:extLst>
          </p:cNvPr>
          <p:cNvSpPr txBox="1"/>
          <p:nvPr/>
        </p:nvSpPr>
        <p:spPr>
          <a:xfrm>
            <a:off x="3373979" y="3213545"/>
            <a:ext cx="1184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 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 </a:t>
            </a:r>
            <a:r>
              <a:rPr lang="en-US" sz="8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  <a:r>
              <a:rPr lang="en-US" sz="8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80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1" name="TextBox 11817">
            <a:extLst>
              <a:ext uri="{FF2B5EF4-FFF2-40B4-BE49-F238E27FC236}">
                <a16:creationId xmlns:a16="http://schemas.microsoft.com/office/drawing/2014/main" id="{6364D7F6-4380-075C-DAD6-EFDA547644B2}"/>
              </a:ext>
            </a:extLst>
          </p:cNvPr>
          <p:cNvSpPr txBox="1"/>
          <p:nvPr/>
        </p:nvSpPr>
        <p:spPr>
          <a:xfrm>
            <a:off x="3373979" y="3127445"/>
            <a:ext cx="118437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endParaRPr lang="en-US" sz="550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02" name="Straight Arrow Connector 32">
            <a:extLst>
              <a:ext uri="{FF2B5EF4-FFF2-40B4-BE49-F238E27FC236}">
                <a16:creationId xmlns:a16="http://schemas.microsoft.com/office/drawing/2014/main" id="{EF342B71-DCEF-5972-748D-0EDFCB6E79B2}"/>
              </a:ext>
            </a:extLst>
          </p:cNvPr>
          <p:cNvCxnSpPr>
            <a:cxnSpLocks/>
            <a:stCxn id="304" idx="6"/>
            <a:endCxn id="305" idx="2"/>
          </p:cNvCxnSpPr>
          <p:nvPr/>
        </p:nvCxnSpPr>
        <p:spPr>
          <a:xfrm flipV="1">
            <a:off x="7501174" y="2788674"/>
            <a:ext cx="1263215" cy="1064500"/>
          </a:xfrm>
          <a:prstGeom prst="bentConnector3">
            <a:avLst>
              <a:gd name="adj1" fmla="val 70610"/>
            </a:avLst>
          </a:prstGeom>
          <a:ln w="22225" cap="rnd">
            <a:solidFill>
              <a:srgbClr val="FEF9E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6309D705-A194-5D01-A20D-71D50EC093CF}"/>
              </a:ext>
            </a:extLst>
          </p:cNvPr>
          <p:cNvSpPr/>
          <p:nvPr/>
        </p:nvSpPr>
        <p:spPr>
          <a:xfrm>
            <a:off x="7425681" y="3815427"/>
            <a:ext cx="75493" cy="754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5" name="Ovale 304">
            <a:extLst>
              <a:ext uri="{FF2B5EF4-FFF2-40B4-BE49-F238E27FC236}">
                <a16:creationId xmlns:a16="http://schemas.microsoft.com/office/drawing/2014/main" id="{ADA6502D-842E-B9D7-A41A-752C7CEF802F}"/>
              </a:ext>
            </a:extLst>
          </p:cNvPr>
          <p:cNvSpPr/>
          <p:nvPr/>
        </p:nvSpPr>
        <p:spPr>
          <a:xfrm>
            <a:off x="8764389" y="2750927"/>
            <a:ext cx="75493" cy="754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Carattere, schermata, simbolo&#10;&#10;Il contenuto generato dall'IA potrebbe non essere corretto.">
            <a:extLst>
              <a:ext uri="{FF2B5EF4-FFF2-40B4-BE49-F238E27FC236}">
                <a16:creationId xmlns:a16="http://schemas.microsoft.com/office/drawing/2014/main" id="{FFA3EA95-66AE-EA6E-0F68-F2DF92A47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184" y="1468895"/>
            <a:ext cx="1399323" cy="1052956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D9DB72B-13A5-406E-B53A-83B2BB463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3405" y="1467510"/>
            <a:ext cx="1396552" cy="1055727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CD57BFE-2149-D8A4-B0C4-86D5F5B8B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0966" y="1463354"/>
            <a:ext cx="1216441" cy="1064039"/>
          </a:xfrm>
          <a:prstGeom prst="rect">
            <a:avLst/>
          </a:prstGeom>
        </p:spPr>
      </p:pic>
      <p:pic>
        <p:nvPicPr>
          <p:cNvPr id="15" name="Immagine 14" descr="Immagine che contiene testo, Carattere, schermata, simbolo&#10;&#10;Il contenuto generato dall'IA potrebbe non essere corretto.">
            <a:extLst>
              <a:ext uri="{FF2B5EF4-FFF2-40B4-BE49-F238E27FC236}">
                <a16:creationId xmlns:a16="http://schemas.microsoft.com/office/drawing/2014/main" id="{B8EC31FA-A85F-7683-F29A-1C793B19C6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311" y="1461968"/>
            <a:ext cx="1047414" cy="1066810"/>
          </a:xfrm>
          <a:prstGeom prst="rect">
            <a:avLst/>
          </a:prstGeom>
        </p:spPr>
      </p:pic>
      <p:pic>
        <p:nvPicPr>
          <p:cNvPr id="17" name="Immagine 16" descr="Immagine che contiene testo, Carattere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81D76C1F-1BC0-E899-C552-B9911B188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8935" y="1460583"/>
            <a:ext cx="1282943" cy="1069581"/>
          </a:xfrm>
          <a:prstGeom prst="rect">
            <a:avLst/>
          </a:prstGeom>
        </p:spPr>
      </p:pic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0F443F5E-FE3E-9524-3EF2-C1A9BA04F3ED}"/>
              </a:ext>
            </a:extLst>
          </p:cNvPr>
          <p:cNvCxnSpPr>
            <a:cxnSpLocks/>
          </p:cNvCxnSpPr>
          <p:nvPr/>
        </p:nvCxnSpPr>
        <p:spPr>
          <a:xfrm>
            <a:off x="1813223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id="{A26E8D7A-DA9A-BF92-6A76-3AE050E92ADA}"/>
              </a:ext>
            </a:extLst>
          </p:cNvPr>
          <p:cNvCxnSpPr>
            <a:cxnSpLocks/>
          </p:cNvCxnSpPr>
          <p:nvPr/>
        </p:nvCxnSpPr>
        <p:spPr>
          <a:xfrm>
            <a:off x="3144047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2">
            <a:extLst>
              <a:ext uri="{FF2B5EF4-FFF2-40B4-BE49-F238E27FC236}">
                <a16:creationId xmlns:a16="http://schemas.microsoft.com/office/drawing/2014/main" id="{7BD15282-0B98-06DE-F052-BAFDF0BC0308}"/>
              </a:ext>
            </a:extLst>
          </p:cNvPr>
          <p:cNvCxnSpPr>
            <a:cxnSpLocks/>
          </p:cNvCxnSpPr>
          <p:nvPr/>
        </p:nvCxnSpPr>
        <p:spPr>
          <a:xfrm>
            <a:off x="4568363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38AF59A5-36CE-A5DC-ED44-38C9AD07FD0B}"/>
              </a:ext>
            </a:extLst>
          </p:cNvPr>
          <p:cNvCxnSpPr>
            <a:cxnSpLocks/>
          </p:cNvCxnSpPr>
          <p:nvPr/>
        </p:nvCxnSpPr>
        <p:spPr>
          <a:xfrm>
            <a:off x="6057073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2">
            <a:extLst>
              <a:ext uri="{FF2B5EF4-FFF2-40B4-BE49-F238E27FC236}">
                <a16:creationId xmlns:a16="http://schemas.microsoft.com/office/drawing/2014/main" id="{44799799-82DD-5C0B-4FA4-20B9CC595F3E}"/>
              </a:ext>
            </a:extLst>
          </p:cNvPr>
          <p:cNvCxnSpPr>
            <a:cxnSpLocks/>
          </p:cNvCxnSpPr>
          <p:nvPr/>
        </p:nvCxnSpPr>
        <p:spPr>
          <a:xfrm>
            <a:off x="7375514" y="1995373"/>
            <a:ext cx="181102" cy="0"/>
          </a:xfrm>
          <a:prstGeom prst="straightConnector1">
            <a:avLst/>
          </a:prstGeom>
          <a:ln w="22225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87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564C2-78D9-CE31-F963-FEE2CF42D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o 69">
            <a:extLst>
              <a:ext uri="{FF2B5EF4-FFF2-40B4-BE49-F238E27FC236}">
                <a16:creationId xmlns:a16="http://schemas.microsoft.com/office/drawing/2014/main" id="{75A4F2A9-AA08-1AAD-BBF4-6C2A58224035}"/>
              </a:ext>
            </a:extLst>
          </p:cNvPr>
          <p:cNvGrpSpPr/>
          <p:nvPr/>
        </p:nvGrpSpPr>
        <p:grpSpPr>
          <a:xfrm>
            <a:off x="262586" y="602900"/>
            <a:ext cx="1361751" cy="784210"/>
            <a:chOff x="1920026" y="746482"/>
            <a:chExt cx="1361751" cy="784210"/>
          </a:xfrm>
        </p:grpSpPr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E8D3DBBE-D665-2BE7-17FA-2C09FFFFEF1F}"/>
                </a:ext>
              </a:extLst>
            </p:cNvPr>
            <p:cNvSpPr/>
            <p:nvPr/>
          </p:nvSpPr>
          <p:spPr>
            <a:xfrm>
              <a:off x="1920026" y="746482"/>
              <a:ext cx="1361751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E6F64FBA-3725-08AC-5118-D36B86201441}"/>
                </a:ext>
              </a:extLst>
            </p:cNvPr>
            <p:cNvGrpSpPr/>
            <p:nvPr/>
          </p:nvGrpSpPr>
          <p:grpSpPr>
            <a:xfrm>
              <a:off x="1947581" y="881107"/>
              <a:ext cx="1179944" cy="514959"/>
              <a:chOff x="2784852" y="507314"/>
              <a:chExt cx="1179944" cy="514959"/>
            </a:xfrm>
          </p:grpSpPr>
          <p:pic>
            <p:nvPicPr>
              <p:cNvPr id="4" name="Immagine 3" descr="Immagine che contiene Elementi grafici, schermata, logo, Carattere&#10;&#10;Il contenuto generato dall'IA potrebbe non essere corretto.">
                <a:extLst>
                  <a:ext uri="{FF2B5EF4-FFF2-40B4-BE49-F238E27FC236}">
                    <a16:creationId xmlns:a16="http://schemas.microsoft.com/office/drawing/2014/main" id="{1B81112B-CE9F-7CFE-A1A9-25D145EEC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04796" y="66227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" name="TextBox 11817">
                <a:extLst>
                  <a:ext uri="{FF2B5EF4-FFF2-40B4-BE49-F238E27FC236}">
                    <a16:creationId xmlns:a16="http://schemas.microsoft.com/office/drawing/2014/main" id="{62A5685C-8BA6-A2F8-CA54-FA03F901F4C4}"/>
                  </a:ext>
                </a:extLst>
              </p:cNvPr>
              <p:cNvSpPr txBox="1"/>
              <p:nvPr/>
            </p:nvSpPr>
            <p:spPr>
              <a:xfrm>
                <a:off x="2784852" y="806812"/>
                <a:ext cx="1117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TRAINING</a:t>
                </a:r>
                <a:r>
                  <a:rPr lang="en-US" sz="800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  <p:pic>
            <p:nvPicPr>
              <p:cNvPr id="35" name="Elemento grafico 34">
                <a:extLst>
                  <a:ext uri="{FF2B5EF4-FFF2-40B4-BE49-F238E27FC236}">
                    <a16:creationId xmlns:a16="http://schemas.microsoft.com/office/drawing/2014/main" id="{9D48F3B9-9737-AE2A-6090-ECB0B7A5D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4832"/>
              <a:stretch/>
            </p:blipFill>
            <p:spPr>
              <a:xfrm>
                <a:off x="2968784" y="507314"/>
                <a:ext cx="475571" cy="309918"/>
              </a:xfrm>
              <a:prstGeom prst="rect">
                <a:avLst/>
              </a:prstGeom>
            </p:spPr>
          </p:pic>
        </p:grp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4CBC7F82-0580-F048-ED65-8C8490124DEA}"/>
              </a:ext>
            </a:extLst>
          </p:cNvPr>
          <p:cNvGrpSpPr/>
          <p:nvPr/>
        </p:nvGrpSpPr>
        <p:grpSpPr>
          <a:xfrm>
            <a:off x="2128909" y="226964"/>
            <a:ext cx="1361751" cy="784210"/>
            <a:chOff x="3941391" y="530335"/>
            <a:chExt cx="1361751" cy="78421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D08456A9-6578-E9F3-C7B1-844318826ACA}"/>
                </a:ext>
              </a:extLst>
            </p:cNvPr>
            <p:cNvSpPr/>
            <p:nvPr/>
          </p:nvSpPr>
          <p:spPr>
            <a:xfrm>
              <a:off x="3941391" y="530335"/>
              <a:ext cx="1361751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A8C9BB98-C55C-0CFC-C4F7-19B28498B91C}"/>
                </a:ext>
              </a:extLst>
            </p:cNvPr>
            <p:cNvGrpSpPr/>
            <p:nvPr/>
          </p:nvGrpSpPr>
          <p:grpSpPr>
            <a:xfrm>
              <a:off x="3997991" y="671321"/>
              <a:ext cx="1178494" cy="468000"/>
              <a:chOff x="1050879" y="2870103"/>
              <a:chExt cx="1178494" cy="468000"/>
            </a:xfrm>
          </p:grpSpPr>
          <p:pic>
            <p:nvPicPr>
              <p:cNvPr id="3" name="Immagine 2" descr="Immagine che contiene Elementi grafici, Carattere, schermata, logo&#10;&#10;Il contenuto generato dall'IA potrebbe non essere corretto.">
                <a:extLst>
                  <a:ext uri="{FF2B5EF4-FFF2-40B4-BE49-F238E27FC236}">
                    <a16:creationId xmlns:a16="http://schemas.microsoft.com/office/drawing/2014/main" id="{23A4861E-B1B4-AB1B-A784-4CC6D3838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9373" y="297810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" name="TextBox 11817">
                <a:extLst>
                  <a:ext uri="{FF2B5EF4-FFF2-40B4-BE49-F238E27FC236}">
                    <a16:creationId xmlns:a16="http://schemas.microsoft.com/office/drawing/2014/main" id="{2FB80F31-BF8E-774C-6F03-B1BC39D388EA}"/>
                  </a:ext>
                </a:extLst>
              </p:cNvPr>
              <p:cNvSpPr txBox="1"/>
              <p:nvPr/>
            </p:nvSpPr>
            <p:spPr>
              <a:xfrm>
                <a:off x="1050879" y="3121925"/>
                <a:ext cx="1117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TRAINING</a:t>
                </a:r>
                <a:r>
                  <a:rPr lang="en-US" sz="800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  <p:pic>
            <p:nvPicPr>
              <p:cNvPr id="36" name="Immagine 35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A5A3DDC5-3A0F-21B0-8F18-94BF873D5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7585" y="2870103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B54B9925-FF83-56F4-EB7A-CA9DBDC12AAC}"/>
              </a:ext>
            </a:extLst>
          </p:cNvPr>
          <p:cNvGrpSpPr/>
          <p:nvPr/>
        </p:nvGrpSpPr>
        <p:grpSpPr>
          <a:xfrm>
            <a:off x="3989980" y="602899"/>
            <a:ext cx="1361751" cy="784210"/>
            <a:chOff x="5924302" y="746481"/>
            <a:chExt cx="1361751" cy="784210"/>
          </a:xfrm>
        </p:grpSpPr>
        <p:sp>
          <p:nvSpPr>
            <p:cNvPr id="63" name="Rettangolo con angoli arrotondati 62">
              <a:extLst>
                <a:ext uri="{FF2B5EF4-FFF2-40B4-BE49-F238E27FC236}">
                  <a16:creationId xmlns:a16="http://schemas.microsoft.com/office/drawing/2014/main" id="{2559DD71-0181-81D7-6151-347FA29E4884}"/>
                </a:ext>
              </a:extLst>
            </p:cNvPr>
            <p:cNvSpPr/>
            <p:nvPr/>
          </p:nvSpPr>
          <p:spPr>
            <a:xfrm>
              <a:off x="5924302" y="746481"/>
              <a:ext cx="1361751" cy="784210"/>
            </a:xfrm>
            <a:prstGeom prst="roundRect">
              <a:avLst>
                <a:gd name="adj" fmla="val 13443"/>
              </a:avLst>
            </a:prstGeom>
            <a:solidFill>
              <a:srgbClr val="15120D"/>
            </a:solidFill>
            <a:ln w="2222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B44D5F7E-BB8F-2EC6-0E63-CF1315F8D15A}"/>
                </a:ext>
              </a:extLst>
            </p:cNvPr>
            <p:cNvGrpSpPr/>
            <p:nvPr/>
          </p:nvGrpSpPr>
          <p:grpSpPr>
            <a:xfrm>
              <a:off x="5994979" y="881107"/>
              <a:ext cx="1178494" cy="501326"/>
              <a:chOff x="1050879" y="3977863"/>
              <a:chExt cx="1178494" cy="501326"/>
            </a:xfrm>
          </p:grpSpPr>
          <p:pic>
            <p:nvPicPr>
              <p:cNvPr id="2" name="Immagine 1" descr="Immagine che contiene Elementi grafici, schermata, Carattere, logo&#10;&#10;Il contenuto generato dall'IA potrebbe non essere corretto.">
                <a:extLst>
                  <a:ext uri="{FF2B5EF4-FFF2-40B4-BE49-F238E27FC236}">
                    <a16:creationId xmlns:a16="http://schemas.microsoft.com/office/drawing/2014/main" id="{461BDE2D-181D-797F-802B-3DB3356D2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9373" y="4119189"/>
                <a:ext cx="360000" cy="360000"/>
              </a:xfrm>
              <a:prstGeom prst="rect">
                <a:avLst/>
              </a:prstGeom>
            </p:spPr>
          </p:pic>
          <p:sp>
            <p:nvSpPr>
              <p:cNvPr id="7" name="TextBox 11817">
                <a:extLst>
                  <a:ext uri="{FF2B5EF4-FFF2-40B4-BE49-F238E27FC236}">
                    <a16:creationId xmlns:a16="http://schemas.microsoft.com/office/drawing/2014/main" id="{2E1BC031-27DC-D67D-591A-938FBEE7FC23}"/>
                  </a:ext>
                </a:extLst>
              </p:cNvPr>
              <p:cNvSpPr txBox="1"/>
              <p:nvPr/>
            </p:nvSpPr>
            <p:spPr>
              <a:xfrm>
                <a:off x="1050879" y="4260405"/>
                <a:ext cx="1117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TRAINING</a:t>
                </a:r>
                <a:r>
                  <a:rPr lang="en-US" sz="800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  <p:pic>
            <p:nvPicPr>
              <p:cNvPr id="37" name="Immagine 36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D5EFE296-8723-4A78-3AEE-72F23ACD7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7585" y="3977863"/>
                <a:ext cx="282651" cy="282651"/>
              </a:xfrm>
              <a:prstGeom prst="rect">
                <a:avLst/>
              </a:prstGeom>
            </p:spPr>
          </p:pic>
        </p:grpSp>
      </p:grpSp>
      <p:cxnSp>
        <p:nvCxnSpPr>
          <p:cNvPr id="42" name="Straight Arrow Connector 32">
            <a:extLst>
              <a:ext uri="{FF2B5EF4-FFF2-40B4-BE49-F238E27FC236}">
                <a16:creationId xmlns:a16="http://schemas.microsoft.com/office/drawing/2014/main" id="{0239DE05-D821-04F4-5B5A-AC06D5845E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87183" y="843389"/>
            <a:ext cx="318406" cy="1405848"/>
          </a:xfrm>
          <a:prstGeom prst="bentConnector2">
            <a:avLst/>
          </a:prstGeom>
          <a:ln w="25400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32">
            <a:extLst>
              <a:ext uri="{FF2B5EF4-FFF2-40B4-BE49-F238E27FC236}">
                <a16:creationId xmlns:a16="http://schemas.microsoft.com/office/drawing/2014/main" id="{8D4519A4-5C8C-D11B-CAA9-7F4972AACB02}"/>
              </a:ext>
            </a:extLst>
          </p:cNvPr>
          <p:cNvCxnSpPr>
            <a:cxnSpLocks/>
          </p:cNvCxnSpPr>
          <p:nvPr/>
        </p:nvCxnSpPr>
        <p:spPr>
          <a:xfrm rot="5400000">
            <a:off x="3816172" y="850831"/>
            <a:ext cx="318407" cy="1390962"/>
          </a:xfrm>
          <a:prstGeom prst="bentConnector2">
            <a:avLst/>
          </a:prstGeom>
          <a:ln w="25400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 descr="Immagine che contiene clipart, simbol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79C1944-BCBE-E996-AE3F-727D4031A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599" y="1504445"/>
            <a:ext cx="1775341" cy="177534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4BB24F84-CFC4-6148-D481-73258B4DAEEC}"/>
              </a:ext>
            </a:extLst>
          </p:cNvPr>
          <p:cNvGrpSpPr/>
          <p:nvPr/>
        </p:nvGrpSpPr>
        <p:grpSpPr>
          <a:xfrm>
            <a:off x="2515387" y="2138009"/>
            <a:ext cx="615764" cy="571480"/>
            <a:chOff x="3446005" y="862013"/>
            <a:chExt cx="743288" cy="68983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059614D-45CF-C04F-2FE9-16D3B6E557C0}"/>
                </a:ext>
              </a:extLst>
            </p:cNvPr>
            <p:cNvSpPr/>
            <p:nvPr/>
          </p:nvSpPr>
          <p:spPr>
            <a:xfrm>
              <a:off x="3446005" y="862013"/>
              <a:ext cx="743288" cy="689833"/>
            </a:xfrm>
            <a:prstGeom prst="roundRect">
              <a:avLst>
                <a:gd name="adj" fmla="val 10772"/>
              </a:avLst>
            </a:prstGeom>
            <a:solidFill>
              <a:srgbClr val="15120D"/>
            </a:solidFill>
            <a:ln w="22225">
              <a:solidFill>
                <a:srgbClr val="FEF9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49D93467-0F98-F5FE-023B-94814A89D517}"/>
                </a:ext>
              </a:extLst>
            </p:cNvPr>
            <p:cNvGrpSpPr/>
            <p:nvPr/>
          </p:nvGrpSpPr>
          <p:grpSpPr>
            <a:xfrm>
              <a:off x="3520760" y="917413"/>
              <a:ext cx="593777" cy="579032"/>
              <a:chOff x="4615332" y="3427912"/>
              <a:chExt cx="1030338" cy="1004753"/>
            </a:xfrm>
          </p:grpSpPr>
          <p:sp>
            <p:nvSpPr>
              <p:cNvPr id="25" name="Google Shape;11420;p115">
                <a:extLst>
                  <a:ext uri="{FF2B5EF4-FFF2-40B4-BE49-F238E27FC236}">
                    <a16:creationId xmlns:a16="http://schemas.microsoft.com/office/drawing/2014/main" id="{B7FAF19C-ED75-545B-758F-829374A95AA3}"/>
                  </a:ext>
                </a:extLst>
              </p:cNvPr>
              <p:cNvSpPr/>
              <p:nvPr/>
            </p:nvSpPr>
            <p:spPr>
              <a:xfrm rot="11082448">
                <a:off x="4615332" y="3427912"/>
                <a:ext cx="1030338" cy="1004753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7E9DB62D-EC6A-8BA9-E08A-49B1F9B143F7}"/>
                  </a:ext>
                </a:extLst>
              </p:cNvPr>
              <p:cNvSpPr/>
              <p:nvPr/>
            </p:nvSpPr>
            <p:spPr>
              <a:xfrm>
                <a:off x="4774340" y="3739374"/>
                <a:ext cx="594243" cy="550135"/>
              </a:xfrm>
              <a:prstGeom prst="arc">
                <a:avLst>
                  <a:gd name="adj1" fmla="val 1929054"/>
                  <a:gd name="adj2" fmla="val 8882035"/>
                </a:avLst>
              </a:prstGeom>
              <a:solidFill>
                <a:schemeClr val="accent6"/>
              </a:solidFill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5930880E-0876-A70A-0D78-E4DE802A9478}"/>
                  </a:ext>
                </a:extLst>
              </p:cNvPr>
              <p:cNvSpPr/>
              <p:nvPr/>
            </p:nvSpPr>
            <p:spPr>
              <a:xfrm>
                <a:off x="5328551" y="389517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76979D4D-E1EC-BAA1-5240-E447416A4D1C}"/>
                  </a:ext>
                </a:extLst>
              </p:cNvPr>
              <p:cNvSpPr/>
              <p:nvPr/>
            </p:nvSpPr>
            <p:spPr>
              <a:xfrm>
                <a:off x="4961087" y="3944229"/>
                <a:ext cx="79262" cy="87688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30" name="Immagine 29" descr="Immagine che contiene Elementi grafici, clipart, design, illustrazione&#10;&#10;Il contenuto generato dall'IA potrebbe non essere corretto.">
                <a:extLst>
                  <a:ext uri="{FF2B5EF4-FFF2-40B4-BE49-F238E27FC236}">
                    <a16:creationId xmlns:a16="http://schemas.microsoft.com/office/drawing/2014/main" id="{113B9EB5-6ACD-B80E-66F7-0FE1567B8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6428" y="3506216"/>
                <a:ext cx="461336" cy="461336"/>
              </a:xfrm>
              <a:prstGeom prst="rect">
                <a:avLst/>
              </a:prstGeom>
            </p:spPr>
          </p:pic>
          <p:sp>
            <p:nvSpPr>
              <p:cNvPr id="31" name="Google Shape;11420;p115">
                <a:extLst>
                  <a:ext uri="{FF2B5EF4-FFF2-40B4-BE49-F238E27FC236}">
                    <a16:creationId xmlns:a16="http://schemas.microsoft.com/office/drawing/2014/main" id="{F4C3AF52-7D9D-C902-5D66-48FE1C629796}"/>
                  </a:ext>
                </a:extLst>
              </p:cNvPr>
              <p:cNvSpPr/>
              <p:nvPr/>
            </p:nvSpPr>
            <p:spPr>
              <a:xfrm rot="13622659">
                <a:off x="4991947" y="3447699"/>
                <a:ext cx="470296" cy="573801"/>
              </a:xfrm>
              <a:custGeom>
                <a:avLst/>
                <a:gdLst/>
                <a:ahLst/>
                <a:cxnLst/>
                <a:rect l="l" t="t" r="r" b="b"/>
                <a:pathLst>
                  <a:path w="62520" h="50237" extrusionOk="0">
                    <a:moveTo>
                      <a:pt x="37584" y="0"/>
                    </a:moveTo>
                    <a:cubicBezTo>
                      <a:pt x="37128" y="0"/>
                      <a:pt x="36672" y="9"/>
                      <a:pt x="36218" y="26"/>
                    </a:cubicBezTo>
                    <a:cubicBezTo>
                      <a:pt x="32078" y="150"/>
                      <a:pt x="27988" y="695"/>
                      <a:pt x="23972" y="1662"/>
                    </a:cubicBezTo>
                    <a:cubicBezTo>
                      <a:pt x="20749" y="2455"/>
                      <a:pt x="18047" y="4215"/>
                      <a:pt x="15742" y="6521"/>
                    </a:cubicBezTo>
                    <a:cubicBezTo>
                      <a:pt x="12594" y="9669"/>
                      <a:pt x="10263" y="13834"/>
                      <a:pt x="8503" y="17825"/>
                    </a:cubicBezTo>
                    <a:cubicBezTo>
                      <a:pt x="4537" y="26848"/>
                      <a:pt x="0" y="40334"/>
                      <a:pt x="9396" y="47523"/>
                    </a:cubicBezTo>
                    <a:cubicBezTo>
                      <a:pt x="12054" y="49563"/>
                      <a:pt x="15846" y="50237"/>
                      <a:pt x="19669" y="50237"/>
                    </a:cubicBezTo>
                    <a:cubicBezTo>
                      <a:pt x="22907" y="50237"/>
                      <a:pt x="26167" y="49754"/>
                      <a:pt x="28781" y="49208"/>
                    </a:cubicBezTo>
                    <a:cubicBezTo>
                      <a:pt x="36392" y="47622"/>
                      <a:pt x="43506" y="46234"/>
                      <a:pt x="50274" y="42218"/>
                    </a:cubicBezTo>
                    <a:cubicBezTo>
                      <a:pt x="56992" y="38251"/>
                      <a:pt x="60933" y="29996"/>
                      <a:pt x="61850" y="22560"/>
                    </a:cubicBezTo>
                    <a:cubicBezTo>
                      <a:pt x="62520" y="17031"/>
                      <a:pt x="59570" y="11578"/>
                      <a:pt x="56025" y="7413"/>
                    </a:cubicBezTo>
                    <a:cubicBezTo>
                      <a:pt x="51446" y="1974"/>
                      <a:pt x="44447" y="0"/>
                      <a:pt x="37584" y="0"/>
                    </a:cubicBezTo>
                    <a:close/>
                  </a:path>
                </a:pathLst>
              </a:custGeom>
              <a:solidFill>
                <a:schemeClr val="accent6">
                  <a:alpha val="51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sp>
        <p:nvSpPr>
          <p:cNvPr id="51" name="Ovale 50">
            <a:extLst>
              <a:ext uri="{FF2B5EF4-FFF2-40B4-BE49-F238E27FC236}">
                <a16:creationId xmlns:a16="http://schemas.microsoft.com/office/drawing/2014/main" id="{6ECDDE12-104E-FCBA-6E07-B3B46DFE31CB}"/>
              </a:ext>
            </a:extLst>
          </p:cNvPr>
          <p:cNvSpPr/>
          <p:nvPr/>
        </p:nvSpPr>
        <p:spPr>
          <a:xfrm>
            <a:off x="2349310" y="1403982"/>
            <a:ext cx="930584" cy="6030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81AB67AE-ED4B-D4D1-12A6-C547A2A0282F}"/>
              </a:ext>
            </a:extLst>
          </p:cNvPr>
          <p:cNvCxnSpPr>
            <a:cxnSpLocks/>
          </p:cNvCxnSpPr>
          <p:nvPr/>
        </p:nvCxnSpPr>
        <p:spPr>
          <a:xfrm flipH="1">
            <a:off x="2814602" y="1011174"/>
            <a:ext cx="1533" cy="392808"/>
          </a:xfrm>
          <a:prstGeom prst="straightConnector1">
            <a:avLst/>
          </a:prstGeom>
          <a:ln w="25400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949;p96">
            <a:extLst>
              <a:ext uri="{FF2B5EF4-FFF2-40B4-BE49-F238E27FC236}">
                <a16:creationId xmlns:a16="http://schemas.microsoft.com/office/drawing/2014/main" id="{C294A87B-B40E-A48A-E335-858651D41224}"/>
              </a:ext>
            </a:extLst>
          </p:cNvPr>
          <p:cNvSpPr/>
          <p:nvPr/>
        </p:nvSpPr>
        <p:spPr>
          <a:xfrm rot="881254" flipH="1">
            <a:off x="5860681" y="-132886"/>
            <a:ext cx="6609518" cy="7217382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EF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cxnSp>
        <p:nvCxnSpPr>
          <p:cNvPr id="11" name="Straight Arrow Connector 32">
            <a:extLst>
              <a:ext uri="{FF2B5EF4-FFF2-40B4-BE49-F238E27FC236}">
                <a16:creationId xmlns:a16="http://schemas.microsoft.com/office/drawing/2014/main" id="{0C12A326-6E45-3DD2-6B57-09EED31D9B11}"/>
              </a:ext>
            </a:extLst>
          </p:cNvPr>
          <p:cNvCxnSpPr>
            <a:cxnSpLocks/>
          </p:cNvCxnSpPr>
          <p:nvPr/>
        </p:nvCxnSpPr>
        <p:spPr>
          <a:xfrm>
            <a:off x="2817668" y="3279786"/>
            <a:ext cx="0" cy="349061"/>
          </a:xfrm>
          <a:prstGeom prst="straightConnector1">
            <a:avLst/>
          </a:prstGeom>
          <a:ln w="41275" cap="rnd">
            <a:solidFill>
              <a:srgbClr val="FEF9E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D6DEA71B-C8CC-3308-498E-89D57089D5D5}"/>
              </a:ext>
            </a:extLst>
          </p:cNvPr>
          <p:cNvGrpSpPr/>
          <p:nvPr/>
        </p:nvGrpSpPr>
        <p:grpSpPr>
          <a:xfrm>
            <a:off x="616337" y="3504421"/>
            <a:ext cx="1085496" cy="1302021"/>
            <a:chOff x="275390" y="3576391"/>
            <a:chExt cx="1085496" cy="1302021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E25DAD0-D97A-B792-3748-A5F089396B19}"/>
                </a:ext>
              </a:extLst>
            </p:cNvPr>
            <p:cNvGrpSpPr/>
            <p:nvPr/>
          </p:nvGrpSpPr>
          <p:grpSpPr>
            <a:xfrm>
              <a:off x="275391" y="3576391"/>
              <a:ext cx="1085495" cy="360000"/>
              <a:chOff x="178187" y="2576205"/>
              <a:chExt cx="1085495" cy="360000"/>
            </a:xfrm>
          </p:grpSpPr>
          <p:pic>
            <p:nvPicPr>
              <p:cNvPr id="17" name="Immagine 16" descr="Immagine che contiene Elementi grafici, schermata, logo, Carattere&#10;&#10;Il contenuto generato dall'IA potrebbe non essere corretto.">
                <a:extLst>
                  <a:ext uri="{FF2B5EF4-FFF2-40B4-BE49-F238E27FC236}">
                    <a16:creationId xmlns:a16="http://schemas.microsoft.com/office/drawing/2014/main" id="{7BF22F85-8993-5399-8F02-A95D98EDD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0339" y="2576205"/>
                <a:ext cx="360000" cy="360000"/>
              </a:xfrm>
              <a:prstGeom prst="rect">
                <a:avLst/>
              </a:prstGeom>
            </p:spPr>
          </p:pic>
          <p:sp>
            <p:nvSpPr>
              <p:cNvPr id="18" name="TextBox 11817">
                <a:extLst>
                  <a:ext uri="{FF2B5EF4-FFF2-40B4-BE49-F238E27FC236}">
                    <a16:creationId xmlns:a16="http://schemas.microsoft.com/office/drawing/2014/main" id="{84D08F4D-0ADA-7202-D284-CF8C8E2AAEF1}"/>
                  </a:ext>
                </a:extLst>
              </p:cNvPr>
              <p:cNvSpPr txBox="1"/>
              <p:nvPr/>
            </p:nvSpPr>
            <p:spPr>
              <a:xfrm>
                <a:off x="178187" y="2697584"/>
                <a:ext cx="10854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TEST</a:t>
                </a:r>
                <a:r>
                  <a:rPr lang="en-US" sz="800" noProof="0">
                    <a:solidFill>
                      <a:schemeClr val="accent6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AE5C70F2-474D-0056-5613-CBD94119895F}"/>
                </a:ext>
              </a:extLst>
            </p:cNvPr>
            <p:cNvGrpSpPr/>
            <p:nvPr/>
          </p:nvGrpSpPr>
          <p:grpSpPr>
            <a:xfrm>
              <a:off x="275390" y="4047402"/>
              <a:ext cx="1085495" cy="360000"/>
              <a:chOff x="178187" y="3699946"/>
              <a:chExt cx="1085495" cy="360000"/>
            </a:xfrm>
          </p:grpSpPr>
          <p:pic>
            <p:nvPicPr>
              <p:cNvPr id="16" name="Immagine 15" descr="Immagine che contiene Elementi grafici, Carattere, schermata, logo&#10;&#10;Il contenuto generato dall'IA potrebbe non essere corretto.">
                <a:extLst>
                  <a:ext uri="{FF2B5EF4-FFF2-40B4-BE49-F238E27FC236}">
                    <a16:creationId xmlns:a16="http://schemas.microsoft.com/office/drawing/2014/main" id="{A740AADD-57D5-EE03-F48B-90790E3E6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339" y="3699946"/>
                <a:ext cx="360000" cy="360000"/>
              </a:xfrm>
              <a:prstGeom prst="rect">
                <a:avLst/>
              </a:prstGeom>
            </p:spPr>
          </p:pic>
          <p:sp>
            <p:nvSpPr>
              <p:cNvPr id="19" name="TextBox 11817">
                <a:extLst>
                  <a:ext uri="{FF2B5EF4-FFF2-40B4-BE49-F238E27FC236}">
                    <a16:creationId xmlns:a16="http://schemas.microsoft.com/office/drawing/2014/main" id="{A73AB7D2-CA1F-2587-EDBE-2437DF99257B}"/>
                  </a:ext>
                </a:extLst>
              </p:cNvPr>
              <p:cNvSpPr txBox="1"/>
              <p:nvPr/>
            </p:nvSpPr>
            <p:spPr>
              <a:xfrm>
                <a:off x="178187" y="3820591"/>
                <a:ext cx="10854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TEST</a:t>
                </a:r>
                <a:r>
                  <a:rPr lang="en-US" sz="800" noProof="0">
                    <a:solidFill>
                      <a:schemeClr val="accent2">
                        <a:lumMod val="9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AD2F7540-BA88-2D0F-88E0-BD51E4F26AA0}"/>
                </a:ext>
              </a:extLst>
            </p:cNvPr>
            <p:cNvGrpSpPr/>
            <p:nvPr/>
          </p:nvGrpSpPr>
          <p:grpSpPr>
            <a:xfrm>
              <a:off x="275391" y="4518412"/>
              <a:ext cx="1085495" cy="360000"/>
              <a:chOff x="178187" y="4840073"/>
              <a:chExt cx="1085495" cy="360000"/>
            </a:xfrm>
          </p:grpSpPr>
          <p:pic>
            <p:nvPicPr>
              <p:cNvPr id="15" name="Immagine 14" descr="Immagine che contiene Elementi grafici, schermata, Carattere, logo&#10;&#10;Il contenuto generato dall'IA potrebbe non essere corretto.">
                <a:extLst>
                  <a:ext uri="{FF2B5EF4-FFF2-40B4-BE49-F238E27FC236}">
                    <a16:creationId xmlns:a16="http://schemas.microsoft.com/office/drawing/2014/main" id="{FF371726-1779-71F5-225B-321D21E69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559" y="484007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TextBox 11817">
                <a:extLst>
                  <a:ext uri="{FF2B5EF4-FFF2-40B4-BE49-F238E27FC236}">
                    <a16:creationId xmlns:a16="http://schemas.microsoft.com/office/drawing/2014/main" id="{B3711472-AFC6-D482-8AFB-A9CD78A2F878}"/>
                  </a:ext>
                </a:extLst>
              </p:cNvPr>
              <p:cNvSpPr txBox="1"/>
              <p:nvPr/>
            </p:nvSpPr>
            <p:spPr>
              <a:xfrm>
                <a:off x="178187" y="4959071"/>
                <a:ext cx="10854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TEST</a:t>
                </a:r>
                <a:r>
                  <a:rPr lang="en-US" sz="800" noProof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SET</a:t>
                </a:r>
              </a:p>
            </p:txBody>
          </p:sp>
        </p:grpSp>
      </p:grpSp>
      <p:pic>
        <p:nvPicPr>
          <p:cNvPr id="44" name="Immagine 43" descr="Immagine che contiene emoticon, sorridente, sorriso, clipart&#10;&#10;Il contenuto generato dall'IA potrebbe non essere corretto.">
            <a:extLst>
              <a:ext uri="{FF2B5EF4-FFF2-40B4-BE49-F238E27FC236}">
                <a16:creationId xmlns:a16="http://schemas.microsoft.com/office/drawing/2014/main" id="{AF11C37F-D461-8439-C01F-942C7FFCE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5300" y="3621227"/>
            <a:ext cx="1766749" cy="1068411"/>
          </a:xfrm>
          <a:prstGeom prst="rect">
            <a:avLst/>
          </a:prstGeom>
        </p:spPr>
      </p:pic>
      <p:cxnSp>
        <p:nvCxnSpPr>
          <p:cNvPr id="46" name="Straight Arrow Connector 32">
            <a:extLst>
              <a:ext uri="{FF2B5EF4-FFF2-40B4-BE49-F238E27FC236}">
                <a16:creationId xmlns:a16="http://schemas.microsoft.com/office/drawing/2014/main" id="{CE1B2AEA-4417-E318-ACE7-EAE510DD6BD1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1499891" y="3715838"/>
            <a:ext cx="608148" cy="26758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80C70B5A-40CF-341A-43EC-47B9FECF9BBD}"/>
              </a:ext>
            </a:extLst>
          </p:cNvPr>
          <p:cNvSpPr/>
          <p:nvPr/>
        </p:nvSpPr>
        <p:spPr>
          <a:xfrm>
            <a:off x="1325910" y="3628847"/>
            <a:ext cx="173981" cy="1739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100AE6-CD5D-3AE3-A2F7-ED7F530D6810}"/>
              </a:ext>
            </a:extLst>
          </p:cNvPr>
          <p:cNvSpPr/>
          <p:nvPr/>
        </p:nvSpPr>
        <p:spPr>
          <a:xfrm>
            <a:off x="1320020" y="4106477"/>
            <a:ext cx="173981" cy="1739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029B8A30-E410-C708-0ACE-1257822D4D7B}"/>
              </a:ext>
            </a:extLst>
          </p:cNvPr>
          <p:cNvSpPr/>
          <p:nvPr/>
        </p:nvSpPr>
        <p:spPr>
          <a:xfrm>
            <a:off x="1318984" y="4588617"/>
            <a:ext cx="173981" cy="1739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Straight Arrow Connector 32">
            <a:extLst>
              <a:ext uri="{FF2B5EF4-FFF2-40B4-BE49-F238E27FC236}">
                <a16:creationId xmlns:a16="http://schemas.microsoft.com/office/drawing/2014/main" id="{B72A534D-BC23-A75A-AC9A-0E7B310DABE5}"/>
              </a:ext>
            </a:extLst>
          </p:cNvPr>
          <p:cNvCxnSpPr>
            <a:cxnSpLocks/>
          </p:cNvCxnSpPr>
          <p:nvPr/>
        </p:nvCxnSpPr>
        <p:spPr>
          <a:xfrm flipV="1">
            <a:off x="1503398" y="4193467"/>
            <a:ext cx="604641" cy="1"/>
          </a:xfrm>
          <a:prstGeom prst="straightConnector1">
            <a:avLst/>
          </a:prstGeom>
          <a:ln w="19050" cap="rnd">
            <a:solidFill>
              <a:schemeClr val="accent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2">
            <a:extLst>
              <a:ext uri="{FF2B5EF4-FFF2-40B4-BE49-F238E27FC236}">
                <a16:creationId xmlns:a16="http://schemas.microsoft.com/office/drawing/2014/main" id="{084CCF05-6E3C-495E-81E1-30DEF2FC81FE}"/>
              </a:ext>
            </a:extLst>
          </p:cNvPr>
          <p:cNvCxnSpPr>
            <a:cxnSpLocks/>
          </p:cNvCxnSpPr>
          <p:nvPr/>
        </p:nvCxnSpPr>
        <p:spPr>
          <a:xfrm flipV="1">
            <a:off x="1501881" y="4394825"/>
            <a:ext cx="606158" cy="28866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32">
            <a:extLst>
              <a:ext uri="{FF2B5EF4-FFF2-40B4-BE49-F238E27FC236}">
                <a16:creationId xmlns:a16="http://schemas.microsoft.com/office/drawing/2014/main" id="{5F7A02BD-455A-48B5-03EC-5F2A9BFB59CA}"/>
              </a:ext>
            </a:extLst>
          </p:cNvPr>
          <p:cNvCxnSpPr>
            <a:cxnSpLocks/>
          </p:cNvCxnSpPr>
          <p:nvPr/>
        </p:nvCxnSpPr>
        <p:spPr>
          <a:xfrm>
            <a:off x="3533774" y="4183135"/>
            <a:ext cx="295276" cy="0"/>
          </a:xfrm>
          <a:prstGeom prst="straightConnector1">
            <a:avLst/>
          </a:prstGeom>
          <a:ln w="22225" cap="rnd">
            <a:solidFill>
              <a:srgbClr val="FEF9E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1817">
            <a:extLst>
              <a:ext uri="{FF2B5EF4-FFF2-40B4-BE49-F238E27FC236}">
                <a16:creationId xmlns:a16="http://schemas.microsoft.com/office/drawing/2014/main" id="{AF62E731-F265-1CA1-EB2B-7D23649F3E00}"/>
              </a:ext>
            </a:extLst>
          </p:cNvPr>
          <p:cNvSpPr txBox="1"/>
          <p:nvPr/>
        </p:nvSpPr>
        <p:spPr>
          <a:xfrm>
            <a:off x="3699427" y="4196310"/>
            <a:ext cx="1221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</a:t>
            </a:r>
            <a:r>
              <a:rPr lang="en-US" sz="9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</a:t>
            </a:r>
            <a:endParaRPr lang="en-US" sz="9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TextBox 11817">
            <a:extLst>
              <a:ext uri="{FF2B5EF4-FFF2-40B4-BE49-F238E27FC236}">
                <a16:creationId xmlns:a16="http://schemas.microsoft.com/office/drawing/2014/main" id="{842ECDDD-7CD0-BC8A-CE63-062F73B484E6}"/>
              </a:ext>
            </a:extLst>
          </p:cNvPr>
          <p:cNvSpPr txBox="1"/>
          <p:nvPr/>
        </p:nvSpPr>
        <p:spPr>
          <a:xfrm>
            <a:off x="3699427" y="3960371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33</a:t>
            </a:r>
            <a:r>
              <a:rPr lang="en-US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.3 %</a:t>
            </a:r>
            <a:endParaRPr lang="en-US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4CB98FD-BC74-4E50-7E62-E35A466C9459}"/>
              </a:ext>
            </a:extLst>
          </p:cNvPr>
          <p:cNvGrpSpPr/>
          <p:nvPr/>
        </p:nvGrpSpPr>
        <p:grpSpPr>
          <a:xfrm>
            <a:off x="3819493" y="2135358"/>
            <a:ext cx="1770176" cy="717124"/>
            <a:chOff x="361156" y="2155755"/>
            <a:chExt cx="1770176" cy="7171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3470F-8346-61C1-398B-54F002AB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1156" y="2255936"/>
              <a:ext cx="501038" cy="501038"/>
            </a:xfrm>
            <a:prstGeom prst="rect">
              <a:avLst/>
            </a:prstGeom>
          </p:spPr>
        </p:pic>
        <p:sp>
          <p:nvSpPr>
            <p:cNvPr id="82" name="TextBox 11817">
              <a:extLst>
                <a:ext uri="{FF2B5EF4-FFF2-40B4-BE49-F238E27FC236}">
                  <a16:creationId xmlns:a16="http://schemas.microsoft.com/office/drawing/2014/main" id="{DCAB47AC-3254-4859-C006-AFB427C65C2E}"/>
                </a:ext>
              </a:extLst>
            </p:cNvPr>
            <p:cNvSpPr txBox="1"/>
            <p:nvPr/>
          </p:nvSpPr>
          <p:spPr>
            <a:xfrm>
              <a:off x="909366" y="2191116"/>
              <a:ext cx="12219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BATCH</a:t>
              </a:r>
              <a:r>
                <a:rPr lang="en-US" sz="9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SIZE: 128</a:t>
              </a:r>
              <a:endParaRPr lang="en-US" sz="9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3" name="TextBox 11817">
              <a:extLst>
                <a:ext uri="{FF2B5EF4-FFF2-40B4-BE49-F238E27FC236}">
                  <a16:creationId xmlns:a16="http://schemas.microsoft.com/office/drawing/2014/main" id="{73AE9C43-0293-CB46-F387-F11075E5D745}"/>
                </a:ext>
              </a:extLst>
            </p:cNvPr>
            <p:cNvSpPr txBox="1"/>
            <p:nvPr/>
          </p:nvSpPr>
          <p:spPr>
            <a:xfrm>
              <a:off x="909366" y="2397977"/>
              <a:ext cx="12219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ITERATIONS</a:t>
              </a:r>
              <a:r>
                <a:rPr lang="en-US" sz="9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1000</a:t>
              </a:r>
              <a:endParaRPr lang="en-US" sz="9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4" name="TextBox 11817">
              <a:extLst>
                <a:ext uri="{FF2B5EF4-FFF2-40B4-BE49-F238E27FC236}">
                  <a16:creationId xmlns:a16="http://schemas.microsoft.com/office/drawing/2014/main" id="{46610183-B67C-CA8C-B280-BA9BE206AFAC}"/>
                </a:ext>
              </a:extLst>
            </p:cNvPr>
            <p:cNvSpPr txBox="1"/>
            <p:nvPr/>
          </p:nvSpPr>
          <p:spPr>
            <a:xfrm>
              <a:off x="909366" y="2603431"/>
              <a:ext cx="12219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VALIDATION</a:t>
              </a:r>
              <a:r>
                <a:rPr lang="en-US" sz="9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10% </a:t>
              </a:r>
              <a:endParaRPr lang="en-US" sz="9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Parentesi graffa chiusa 84">
              <a:extLst>
                <a:ext uri="{FF2B5EF4-FFF2-40B4-BE49-F238E27FC236}">
                  <a16:creationId xmlns:a16="http://schemas.microsoft.com/office/drawing/2014/main" id="{185129C6-5ADD-4EF3-7C73-B3ACAF3D7136}"/>
                </a:ext>
              </a:extLst>
            </p:cNvPr>
            <p:cNvSpPr/>
            <p:nvPr/>
          </p:nvSpPr>
          <p:spPr>
            <a:xfrm rot="10800000">
              <a:off x="798011" y="2155755"/>
              <a:ext cx="216000" cy="717124"/>
            </a:xfrm>
            <a:prstGeom prst="rightBrace">
              <a:avLst>
                <a:gd name="adj1" fmla="val 0"/>
                <a:gd name="adj2" fmla="val 50000"/>
              </a:avLst>
            </a:prstGeom>
            <a:ln w="19050" cap="rnd">
              <a:solidFill>
                <a:srgbClr val="FEF9ED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A46B6992-5AB8-B26C-73EE-81242C1D756D}"/>
              </a:ext>
            </a:extLst>
          </p:cNvPr>
          <p:cNvSpPr txBox="1"/>
          <p:nvPr/>
        </p:nvSpPr>
        <p:spPr>
          <a:xfrm>
            <a:off x="5351731" y="287283"/>
            <a:ext cx="33108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500" spc="3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</a:t>
            </a:r>
            <a:r>
              <a:rPr lang="it-IT" sz="1500" b="1" spc="3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it-IT" sz="1500" spc="3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it-IT" sz="1500" b="1" spc="3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87CB2962-4F00-CCC1-8ABD-88F56FA45C4A}"/>
              </a:ext>
            </a:extLst>
          </p:cNvPr>
          <p:cNvSpPr txBox="1"/>
          <p:nvPr/>
        </p:nvSpPr>
        <p:spPr>
          <a:xfrm>
            <a:off x="6518740" y="2554098"/>
            <a:ext cx="2321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 spc="30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DEPLOYMENT</a:t>
            </a:r>
            <a:r>
              <a:rPr lang="it-IT" spc="30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it-IT" b="1" spc="300">
              <a:solidFill>
                <a:srgbClr val="15120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19C1300C-1E7C-55B8-8656-67C2D6CE3F65}"/>
              </a:ext>
            </a:extLst>
          </p:cNvPr>
          <p:cNvGrpSpPr/>
          <p:nvPr/>
        </p:nvGrpSpPr>
        <p:grpSpPr>
          <a:xfrm>
            <a:off x="6991319" y="3599671"/>
            <a:ext cx="1363957" cy="1363957"/>
            <a:chOff x="6670563" y="3117325"/>
            <a:chExt cx="1566168" cy="1566168"/>
          </a:xfrm>
        </p:grpSpPr>
        <p:pic>
          <p:nvPicPr>
            <p:cNvPr id="61" name="Picture 60" descr="A hand holding a tray with a glass of wine&#10;&#10;AI-generated content may be incorrect.">
              <a:extLst>
                <a:ext uri="{FF2B5EF4-FFF2-40B4-BE49-F238E27FC236}">
                  <a16:creationId xmlns:a16="http://schemas.microsoft.com/office/drawing/2014/main" id="{C6C33EB8-3D3B-B2B4-7253-B0D8D357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0563" y="3117325"/>
              <a:ext cx="1566168" cy="1566168"/>
            </a:xfrm>
            <a:prstGeom prst="rect">
              <a:avLst/>
            </a:prstGeom>
          </p:spPr>
        </p:pic>
        <p:sp>
          <p:nvSpPr>
            <p:cNvPr id="90" name="Google Shape;11420;p115">
              <a:extLst>
                <a:ext uri="{FF2B5EF4-FFF2-40B4-BE49-F238E27FC236}">
                  <a16:creationId xmlns:a16="http://schemas.microsoft.com/office/drawing/2014/main" id="{6B0C722A-C509-13C8-0641-83DCFE7ABA13}"/>
                </a:ext>
              </a:extLst>
            </p:cNvPr>
            <p:cNvSpPr/>
            <p:nvPr/>
          </p:nvSpPr>
          <p:spPr>
            <a:xfrm rot="11082448">
              <a:off x="7072807" y="3445896"/>
              <a:ext cx="497420" cy="365904"/>
            </a:xfrm>
            <a:custGeom>
              <a:avLst/>
              <a:gdLst/>
              <a:ahLst/>
              <a:cxnLst/>
              <a:rect l="l" t="t" r="r" b="b"/>
              <a:pathLst>
                <a:path w="62520" h="50237" extrusionOk="0">
                  <a:moveTo>
                    <a:pt x="37584" y="0"/>
                  </a:moveTo>
                  <a:cubicBezTo>
                    <a:pt x="37128" y="0"/>
                    <a:pt x="36672" y="9"/>
                    <a:pt x="36218" y="26"/>
                  </a:cubicBezTo>
                  <a:cubicBezTo>
                    <a:pt x="32078" y="150"/>
                    <a:pt x="27988" y="695"/>
                    <a:pt x="23972" y="1662"/>
                  </a:cubicBezTo>
                  <a:cubicBezTo>
                    <a:pt x="20749" y="2455"/>
                    <a:pt x="18047" y="4215"/>
                    <a:pt x="15742" y="6521"/>
                  </a:cubicBezTo>
                  <a:cubicBezTo>
                    <a:pt x="12594" y="9669"/>
                    <a:pt x="10263" y="13834"/>
                    <a:pt x="8503" y="17825"/>
                  </a:cubicBezTo>
                  <a:cubicBezTo>
                    <a:pt x="4537" y="26848"/>
                    <a:pt x="0" y="40334"/>
                    <a:pt x="9396" y="47523"/>
                  </a:cubicBezTo>
                  <a:cubicBezTo>
                    <a:pt x="12054" y="49563"/>
                    <a:pt x="15846" y="50237"/>
                    <a:pt x="19669" y="50237"/>
                  </a:cubicBezTo>
                  <a:cubicBezTo>
                    <a:pt x="22907" y="50237"/>
                    <a:pt x="26167" y="49754"/>
                    <a:pt x="28781" y="49208"/>
                  </a:cubicBezTo>
                  <a:cubicBezTo>
                    <a:pt x="36392" y="47622"/>
                    <a:pt x="43506" y="46234"/>
                    <a:pt x="50274" y="42218"/>
                  </a:cubicBezTo>
                  <a:cubicBezTo>
                    <a:pt x="56992" y="38251"/>
                    <a:pt x="60933" y="29996"/>
                    <a:pt x="61850" y="22560"/>
                  </a:cubicBezTo>
                  <a:cubicBezTo>
                    <a:pt x="62520" y="17031"/>
                    <a:pt x="59570" y="11578"/>
                    <a:pt x="56025" y="7413"/>
                  </a:cubicBezTo>
                  <a:cubicBezTo>
                    <a:pt x="51446" y="1974"/>
                    <a:pt x="44447" y="0"/>
                    <a:pt x="37584" y="0"/>
                  </a:cubicBezTo>
                  <a:close/>
                </a:path>
              </a:pathLst>
            </a:custGeom>
            <a:solidFill>
              <a:srgbClr val="FEF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4A3A1C0-5F8E-0CAE-DB97-4DA2C56F7B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53" t="3182" r="1581"/>
            <a:stretch/>
          </p:blipFill>
          <p:spPr bwMode="auto">
            <a:xfrm>
              <a:off x="7167304" y="3331463"/>
              <a:ext cx="308425" cy="537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11817">
            <a:extLst>
              <a:ext uri="{FF2B5EF4-FFF2-40B4-BE49-F238E27FC236}">
                <a16:creationId xmlns:a16="http://schemas.microsoft.com/office/drawing/2014/main" id="{011FCB20-A7FE-CF91-EA57-99C3C2507993}"/>
              </a:ext>
            </a:extLst>
          </p:cNvPr>
          <p:cNvSpPr txBox="1"/>
          <p:nvPr/>
        </p:nvSpPr>
        <p:spPr>
          <a:xfrm>
            <a:off x="6542895" y="2931140"/>
            <a:ext cx="2273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model exported as a .</a:t>
            </a:r>
            <a:r>
              <a:rPr lang="en-US" sz="1100" err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tflite</a:t>
            </a:r>
            <a:r>
              <a:rPr lang="en-US" sz="110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file, ready for on-device inference via the Foodback app.</a:t>
            </a:r>
          </a:p>
        </p:txBody>
      </p: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DBB1714F-7358-8932-56E6-1B135658919E}"/>
              </a:ext>
            </a:extLst>
          </p:cNvPr>
          <p:cNvCxnSpPr>
            <a:cxnSpLocks/>
          </p:cNvCxnSpPr>
          <p:nvPr/>
        </p:nvCxnSpPr>
        <p:spPr>
          <a:xfrm>
            <a:off x="6983000" y="2885220"/>
            <a:ext cx="1393091" cy="0"/>
          </a:xfrm>
          <a:prstGeom prst="line">
            <a:avLst/>
          </a:prstGeom>
          <a:ln w="9525" cap="rnd">
            <a:solidFill>
              <a:srgbClr val="151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magine 97" descr="Immagine che contiene clipart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9B4F2831-7346-2F7D-4DFD-0E623664A0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5669" y="954195"/>
            <a:ext cx="450136" cy="4501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B558C7F-8A87-8A94-5E39-D8D0B0919374}"/>
              </a:ext>
            </a:extLst>
          </p:cNvPr>
          <p:cNvSpPr/>
          <p:nvPr/>
        </p:nvSpPr>
        <p:spPr>
          <a:xfrm>
            <a:off x="2407430" y="2120005"/>
            <a:ext cx="812020" cy="616571"/>
          </a:xfrm>
          <a:prstGeom prst="rect">
            <a:avLst/>
          </a:prstGeom>
          <a:solidFill>
            <a:srgbClr val="FEF9E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23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34C34-032B-8F23-DFE0-02C86213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210E22E5-46C6-8F67-49EF-DEAC9F4F7AED}"/>
              </a:ext>
            </a:extLst>
          </p:cNvPr>
          <p:cNvSpPr txBox="1"/>
          <p:nvPr/>
        </p:nvSpPr>
        <p:spPr>
          <a:xfrm>
            <a:off x="381243" y="569540"/>
            <a:ext cx="33108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500" spc="3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TEMPTING ATTEMPT</a:t>
            </a:r>
            <a:endParaRPr lang="it-IT" sz="1500" b="1" spc="30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1817">
            <a:extLst>
              <a:ext uri="{FF2B5EF4-FFF2-40B4-BE49-F238E27FC236}">
                <a16:creationId xmlns:a16="http://schemas.microsoft.com/office/drawing/2014/main" id="{EB5B9700-E1BF-7068-22D8-7E2280B4F0CE}"/>
              </a:ext>
            </a:extLst>
          </p:cNvPr>
          <p:cNvSpPr txBox="1"/>
          <p:nvPr/>
        </p:nvSpPr>
        <p:spPr>
          <a:xfrm>
            <a:off x="4010374" y="1106223"/>
            <a:ext cx="208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Epoch-Level</a:t>
            </a:r>
            <a:r>
              <a:rPr lang="en-US" sz="16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Split</a:t>
            </a:r>
            <a:endParaRPr lang="en-US" sz="16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extBox 11817">
            <a:extLst>
              <a:ext uri="{FF2B5EF4-FFF2-40B4-BE49-F238E27FC236}">
                <a16:creationId xmlns:a16="http://schemas.microsoft.com/office/drawing/2014/main" id="{703BFB26-C535-0530-5E7C-827A42A0C672}"/>
              </a:ext>
            </a:extLst>
          </p:cNvPr>
          <p:cNvSpPr txBox="1"/>
          <p:nvPr/>
        </p:nvSpPr>
        <p:spPr>
          <a:xfrm>
            <a:off x="4010374" y="1359110"/>
            <a:ext cx="3798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80/20 split applied randomly across </a:t>
            </a:r>
            <a:r>
              <a:rPr lang="en-US" sz="11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2-second epochs</a:t>
            </a:r>
            <a:endParaRPr lang="en-US" sz="11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46C46D82-36BA-4248-35ED-7C4E2A55A023}"/>
              </a:ext>
            </a:extLst>
          </p:cNvPr>
          <p:cNvGrpSpPr/>
          <p:nvPr/>
        </p:nvGrpSpPr>
        <p:grpSpPr>
          <a:xfrm>
            <a:off x="5018142" y="1909271"/>
            <a:ext cx="2518493" cy="882958"/>
            <a:chOff x="4127334" y="3577877"/>
            <a:chExt cx="2518493" cy="882958"/>
          </a:xfrm>
        </p:grpSpPr>
        <p:sp>
          <p:nvSpPr>
            <p:cNvPr id="53" name="TextBox 11817">
              <a:extLst>
                <a:ext uri="{FF2B5EF4-FFF2-40B4-BE49-F238E27FC236}">
                  <a16:creationId xmlns:a16="http://schemas.microsoft.com/office/drawing/2014/main" id="{C5B0BD35-9F30-8575-BEB9-E43EB4FD6C73}"/>
                </a:ext>
              </a:extLst>
            </p:cNvPr>
            <p:cNvSpPr txBox="1"/>
            <p:nvPr/>
          </p:nvSpPr>
          <p:spPr>
            <a:xfrm>
              <a:off x="4127334" y="4122281"/>
              <a:ext cx="2518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TEST </a:t>
              </a:r>
              <a:r>
                <a:rPr lang="en-US" sz="16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ACCURACY</a:t>
              </a:r>
              <a:endParaRPr lang="en-US" sz="1600" b="1" noProof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TextBox 11817">
              <a:extLst>
                <a:ext uri="{FF2B5EF4-FFF2-40B4-BE49-F238E27FC236}">
                  <a16:creationId xmlns:a16="http://schemas.microsoft.com/office/drawing/2014/main" id="{D3C5DBC2-D1D4-AF41-CC75-BBF99CF2E7EF}"/>
                </a:ext>
              </a:extLst>
            </p:cNvPr>
            <p:cNvSpPr txBox="1"/>
            <p:nvPr/>
          </p:nvSpPr>
          <p:spPr>
            <a:xfrm>
              <a:off x="4455840" y="3577877"/>
              <a:ext cx="1861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73</a:t>
              </a:r>
              <a:r>
                <a:rPr lang="en-US" sz="36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.3 %</a:t>
              </a:r>
              <a:endParaRPr lang="en-US" sz="36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A13B5B48-D2C2-2866-5C4B-F360869B1AF5}"/>
              </a:ext>
            </a:extLst>
          </p:cNvPr>
          <p:cNvGrpSpPr/>
          <p:nvPr/>
        </p:nvGrpSpPr>
        <p:grpSpPr>
          <a:xfrm>
            <a:off x="1425737" y="1077371"/>
            <a:ext cx="1221833" cy="1711213"/>
            <a:chOff x="3795914" y="287218"/>
            <a:chExt cx="1221833" cy="1711213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528E9E3-8A7A-E4B3-BD4F-45BA237A7CA6}"/>
                </a:ext>
              </a:extLst>
            </p:cNvPr>
            <p:cNvSpPr txBox="1"/>
            <p:nvPr/>
          </p:nvSpPr>
          <p:spPr>
            <a:xfrm>
              <a:off x="3795914" y="1536766"/>
              <a:ext cx="12218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But </a:t>
              </a:r>
              <a:r>
                <a:rPr lang="en-US" sz="1200" b="1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too sweet</a:t>
              </a:r>
              <a:r>
                <a:rPr lang="en-US" sz="1200">
                  <a:solidFill>
                    <a:srgbClr val="FEF9E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to trust</a:t>
              </a:r>
              <a:endParaRPr lang="it-IT" sz="1200" b="1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8" name="Picture 57" descr="A cartoon of a person with a cake&#10;&#10;AI-generated content may be incorrect.">
              <a:extLst>
                <a:ext uri="{FF2B5EF4-FFF2-40B4-BE49-F238E27FC236}">
                  <a16:creationId xmlns:a16="http://schemas.microsoft.com/office/drawing/2014/main" id="{88FB95A2-6D56-6800-C903-A8FE287D7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5915" y="287218"/>
              <a:ext cx="1221832" cy="1221832"/>
            </a:xfrm>
            <a:prstGeom prst="rect">
              <a:avLst/>
            </a:prstGeom>
          </p:spPr>
        </p:pic>
      </p:grpSp>
      <p:sp>
        <p:nvSpPr>
          <p:cNvPr id="57" name="TextBox 11817">
            <a:extLst>
              <a:ext uri="{FF2B5EF4-FFF2-40B4-BE49-F238E27FC236}">
                <a16:creationId xmlns:a16="http://schemas.microsoft.com/office/drawing/2014/main" id="{F4648871-D689-5B57-6307-4179ABCC8B00}"/>
              </a:ext>
            </a:extLst>
          </p:cNvPr>
          <p:cNvSpPr txBox="1"/>
          <p:nvPr/>
        </p:nvSpPr>
        <p:spPr>
          <a:xfrm>
            <a:off x="4434840" y="3219280"/>
            <a:ext cx="3449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it’s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misleading</a:t>
            </a:r>
            <a:r>
              <a:rPr lang="en-US" sz="16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1600" b="1" noProof="0">
              <a:solidFill>
                <a:srgbClr val="FEF9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11817">
            <a:extLst>
              <a:ext uri="{FF2B5EF4-FFF2-40B4-BE49-F238E27FC236}">
                <a16:creationId xmlns:a16="http://schemas.microsoft.com/office/drawing/2014/main" id="{54772096-1786-836E-3532-6F118EA3DBF5}"/>
              </a:ext>
            </a:extLst>
          </p:cNvPr>
          <p:cNvSpPr txBox="1"/>
          <p:nvPr/>
        </p:nvSpPr>
        <p:spPr>
          <a:xfrm>
            <a:off x="4853889" y="4080990"/>
            <a:ext cx="4771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may memorize session-specific noise or context</a:t>
            </a:r>
          </a:p>
        </p:txBody>
      </p:sp>
      <p:sp>
        <p:nvSpPr>
          <p:cNvPr id="65" name="Google Shape;8949;p96">
            <a:extLst>
              <a:ext uri="{FF2B5EF4-FFF2-40B4-BE49-F238E27FC236}">
                <a16:creationId xmlns:a16="http://schemas.microsoft.com/office/drawing/2014/main" id="{548F14AA-BB57-026F-6821-F213829ACD01}"/>
              </a:ext>
            </a:extLst>
          </p:cNvPr>
          <p:cNvSpPr/>
          <p:nvPr/>
        </p:nvSpPr>
        <p:spPr>
          <a:xfrm rot="20400106">
            <a:off x="-2175094" y="2269761"/>
            <a:ext cx="6531015" cy="4063654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66" name="Google Shape;8949;p96">
            <a:extLst>
              <a:ext uri="{FF2B5EF4-FFF2-40B4-BE49-F238E27FC236}">
                <a16:creationId xmlns:a16="http://schemas.microsoft.com/office/drawing/2014/main" id="{E031EE0B-BCB1-2079-5A43-B331DB78C91B}"/>
              </a:ext>
            </a:extLst>
          </p:cNvPr>
          <p:cNvSpPr/>
          <p:nvPr/>
        </p:nvSpPr>
        <p:spPr>
          <a:xfrm rot="10800000">
            <a:off x="5451939" y="-1356460"/>
            <a:ext cx="6462996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2" name="TextBox 11817">
            <a:extLst>
              <a:ext uri="{FF2B5EF4-FFF2-40B4-BE49-F238E27FC236}">
                <a16:creationId xmlns:a16="http://schemas.microsoft.com/office/drawing/2014/main" id="{2940AC69-7227-6A52-3B29-D4F17FD4CECB}"/>
              </a:ext>
            </a:extLst>
          </p:cNvPr>
          <p:cNvSpPr txBox="1"/>
          <p:nvPr/>
        </p:nvSpPr>
        <p:spPr>
          <a:xfrm>
            <a:off x="4853889" y="3717651"/>
            <a:ext cx="477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 leakage from overlapping sessions</a:t>
            </a:r>
          </a:p>
        </p:txBody>
      </p:sp>
      <p:sp>
        <p:nvSpPr>
          <p:cNvPr id="73" name="TextBox 11817">
            <a:extLst>
              <a:ext uri="{FF2B5EF4-FFF2-40B4-BE49-F238E27FC236}">
                <a16:creationId xmlns:a16="http://schemas.microsoft.com/office/drawing/2014/main" id="{FE3FC7FE-D902-FA31-D0D8-936BB4FD116A}"/>
              </a:ext>
            </a:extLst>
          </p:cNvPr>
          <p:cNvSpPr txBox="1"/>
          <p:nvPr/>
        </p:nvSpPr>
        <p:spPr>
          <a:xfrm>
            <a:off x="4854421" y="4444329"/>
            <a:ext cx="3449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Overestimates real-world performance</a:t>
            </a:r>
          </a:p>
        </p:txBody>
      </p:sp>
      <p:pic>
        <p:nvPicPr>
          <p:cNvPr id="5" name="Picture 4" descr="A white fork on a black background&#10;&#10;AI-generated content may be incorrect.">
            <a:extLst>
              <a:ext uri="{FF2B5EF4-FFF2-40B4-BE49-F238E27FC236}">
                <a16:creationId xmlns:a16="http://schemas.microsoft.com/office/drawing/2014/main" id="{64C7C9A9-E4B2-8DFD-4091-A5DFA4B9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46" y="3734212"/>
            <a:ext cx="234543" cy="234543"/>
          </a:xfrm>
          <a:prstGeom prst="rect">
            <a:avLst/>
          </a:prstGeom>
        </p:spPr>
      </p:pic>
      <p:pic>
        <p:nvPicPr>
          <p:cNvPr id="7" name="Picture 6" descr="A white spoon on a black background&#10;&#10;AI-generated content may be incorrect.">
            <a:extLst>
              <a:ext uri="{FF2B5EF4-FFF2-40B4-BE49-F238E27FC236}">
                <a16:creationId xmlns:a16="http://schemas.microsoft.com/office/drawing/2014/main" id="{8BF30EF0-F632-6E54-A24E-798B5BF3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46" y="4095112"/>
            <a:ext cx="234542" cy="234542"/>
          </a:xfrm>
          <a:prstGeom prst="rect">
            <a:avLst/>
          </a:prstGeom>
        </p:spPr>
      </p:pic>
      <p:pic>
        <p:nvPicPr>
          <p:cNvPr id="10" name="Picture 9" descr="A white silhouette of a fork spoon and knife&#10;&#10;AI-generated content may be incorrect.">
            <a:extLst>
              <a:ext uri="{FF2B5EF4-FFF2-40B4-BE49-F238E27FC236}">
                <a16:creationId xmlns:a16="http://schemas.microsoft.com/office/drawing/2014/main" id="{41ED7ED5-57B4-6A17-3CA5-6E079366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516" r="10544"/>
          <a:stretch/>
        </p:blipFill>
        <p:spPr>
          <a:xfrm flipH="1">
            <a:off x="4747737" y="4456011"/>
            <a:ext cx="63188" cy="2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095C22-E8A6-8FFC-2DA6-E5768F5E60D8}"/>
              </a:ext>
            </a:extLst>
          </p:cNvPr>
          <p:cNvCxnSpPr>
            <a:cxnSpLocks/>
          </p:cNvCxnSpPr>
          <p:nvPr/>
        </p:nvCxnSpPr>
        <p:spPr>
          <a:xfrm>
            <a:off x="1949531" y="1494845"/>
            <a:ext cx="1329718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A75407-D04E-6416-2E00-6987E51D054A}"/>
              </a:ext>
            </a:extLst>
          </p:cNvPr>
          <p:cNvCxnSpPr>
            <a:cxnSpLocks/>
          </p:cNvCxnSpPr>
          <p:nvPr/>
        </p:nvCxnSpPr>
        <p:spPr>
          <a:xfrm>
            <a:off x="1949531" y="2121349"/>
            <a:ext cx="1329718" cy="0"/>
          </a:xfrm>
          <a:prstGeom prst="straightConnector1">
            <a:avLst/>
          </a:prstGeom>
          <a:ln w="19050">
            <a:solidFill>
              <a:srgbClr val="FF948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07DF10-EB58-A6A0-B273-E39A42E7D50D}"/>
              </a:ext>
            </a:extLst>
          </p:cNvPr>
          <p:cNvCxnSpPr>
            <a:cxnSpLocks/>
          </p:cNvCxnSpPr>
          <p:nvPr/>
        </p:nvCxnSpPr>
        <p:spPr>
          <a:xfrm>
            <a:off x="1949531" y="1651471"/>
            <a:ext cx="1329718" cy="0"/>
          </a:xfrm>
          <a:prstGeom prst="straightConnector1">
            <a:avLst/>
          </a:prstGeom>
          <a:ln w="19050">
            <a:solidFill>
              <a:srgbClr val="50C1B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4D8A10-1B8D-4720-90E0-D9FA058D239C}"/>
              </a:ext>
            </a:extLst>
          </p:cNvPr>
          <p:cNvCxnSpPr>
            <a:cxnSpLocks/>
          </p:cNvCxnSpPr>
          <p:nvPr/>
        </p:nvCxnSpPr>
        <p:spPr>
          <a:xfrm>
            <a:off x="1949531" y="1808097"/>
            <a:ext cx="1329718" cy="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6E2502-D4F6-C806-B18E-D91047B2E053}"/>
              </a:ext>
            </a:extLst>
          </p:cNvPr>
          <p:cNvCxnSpPr>
            <a:cxnSpLocks/>
          </p:cNvCxnSpPr>
          <p:nvPr/>
        </p:nvCxnSpPr>
        <p:spPr>
          <a:xfrm>
            <a:off x="1949531" y="1964723"/>
            <a:ext cx="1329718" cy="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3CA57D-9347-4B33-2FC1-369ABBB3F8C8}"/>
              </a:ext>
            </a:extLst>
          </p:cNvPr>
          <p:cNvCxnSpPr>
            <a:cxnSpLocks/>
          </p:cNvCxnSpPr>
          <p:nvPr/>
        </p:nvCxnSpPr>
        <p:spPr>
          <a:xfrm>
            <a:off x="1949531" y="2277976"/>
            <a:ext cx="1329718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8949;p96">
            <a:extLst>
              <a:ext uri="{FF2B5EF4-FFF2-40B4-BE49-F238E27FC236}">
                <a16:creationId xmlns:a16="http://schemas.microsoft.com/office/drawing/2014/main" id="{6FF1A286-47B8-8E40-77F0-A61C96B54CC2}"/>
              </a:ext>
            </a:extLst>
          </p:cNvPr>
          <p:cNvSpPr/>
          <p:nvPr/>
        </p:nvSpPr>
        <p:spPr>
          <a:xfrm rot="19885642" flipH="1">
            <a:off x="8060132" y="-544821"/>
            <a:ext cx="3498622" cy="785601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ECA9666F-907D-37B0-46B0-2A0341ADD488}"/>
              </a:ext>
            </a:extLst>
          </p:cNvPr>
          <p:cNvSpPr/>
          <p:nvPr/>
        </p:nvSpPr>
        <p:spPr>
          <a:xfrm rot="8644978" flipH="1">
            <a:off x="-1787731" y="-950462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F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EB4DB3F5-C8E5-02F4-B1F8-242FDE3D8A64}"/>
              </a:ext>
            </a:extLst>
          </p:cNvPr>
          <p:cNvSpPr/>
          <p:nvPr/>
        </p:nvSpPr>
        <p:spPr>
          <a:xfrm rot="6293652" flipH="1">
            <a:off x="-1794624" y="2729370"/>
            <a:ext cx="3064731" cy="44192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1F5F20-5D85-3DA8-C0AB-4241B02D4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34" b="3182"/>
          <a:stretch/>
        </p:blipFill>
        <p:spPr bwMode="auto">
          <a:xfrm>
            <a:off x="3413975" y="4316212"/>
            <a:ext cx="365600" cy="6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B389A4-0DE9-4AB5-E9CE-ABED2CA1E1FD}"/>
              </a:ext>
            </a:extLst>
          </p:cNvPr>
          <p:cNvCxnSpPr>
            <a:cxnSpLocks/>
          </p:cNvCxnSpPr>
          <p:nvPr/>
        </p:nvCxnSpPr>
        <p:spPr>
          <a:xfrm>
            <a:off x="2178786" y="675734"/>
            <a:ext cx="4786427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817">
            <a:extLst>
              <a:ext uri="{FF2B5EF4-FFF2-40B4-BE49-F238E27FC236}">
                <a16:creationId xmlns:a16="http://schemas.microsoft.com/office/drawing/2014/main" id="{0FE76480-9481-D1EE-CAC3-68B6422CFBE5}"/>
              </a:ext>
            </a:extLst>
          </p:cNvPr>
          <p:cNvSpPr txBox="1"/>
          <p:nvPr/>
        </p:nvSpPr>
        <p:spPr>
          <a:xfrm>
            <a:off x="3107027" y="155413"/>
            <a:ext cx="2929944" cy="37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00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</a:t>
            </a: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3CD74E8-BFB1-F5E5-E71A-EF6350DAF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3" t="3182" r="1581"/>
          <a:stretch/>
        </p:blipFill>
        <p:spPr bwMode="auto">
          <a:xfrm>
            <a:off x="6433738" y="1774791"/>
            <a:ext cx="365600" cy="6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54DE00-F490-E31E-F70B-31D0C2FA6B88}"/>
              </a:ext>
            </a:extLst>
          </p:cNvPr>
          <p:cNvGrpSpPr>
            <a:grpSpLocks noChangeAspect="1"/>
          </p:cNvGrpSpPr>
          <p:nvPr/>
        </p:nvGrpSpPr>
        <p:grpSpPr>
          <a:xfrm>
            <a:off x="388152" y="2665013"/>
            <a:ext cx="1557179" cy="1557179"/>
            <a:chOff x="4864757" y="1417547"/>
            <a:chExt cx="1108420" cy="1108420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8ABB1A5-8795-A655-129E-8E9AB28A2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45" y="1711959"/>
              <a:ext cx="520065" cy="52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E4FE8F8-879B-9F50-1A1A-E151ACFC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64757" y="1417547"/>
              <a:ext cx="1108420" cy="11084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83E7F-2DD2-9BEF-BD36-39AF73273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73" y="1362051"/>
            <a:ext cx="927199" cy="927199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FA0D0AC4-73F7-46A8-5278-6E896B786892}"/>
              </a:ext>
            </a:extLst>
          </p:cNvPr>
          <p:cNvSpPr/>
          <p:nvPr/>
        </p:nvSpPr>
        <p:spPr>
          <a:xfrm>
            <a:off x="1896204" y="2997642"/>
            <a:ext cx="134977" cy="1038297"/>
          </a:xfrm>
          <a:prstGeom prst="leftBrace">
            <a:avLst/>
          </a:prstGeom>
          <a:ln w="28575">
            <a:solidFill>
              <a:srgbClr val="151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9E3F86-063D-67F9-86D5-75442C1AC20A}"/>
              </a:ext>
            </a:extLst>
          </p:cNvPr>
          <p:cNvSpPr/>
          <p:nvPr/>
        </p:nvSpPr>
        <p:spPr>
          <a:xfrm>
            <a:off x="1882044" y="1306504"/>
            <a:ext cx="134977" cy="1038297"/>
          </a:xfrm>
          <a:prstGeom prst="leftBrace">
            <a:avLst/>
          </a:prstGeom>
          <a:ln w="28575">
            <a:solidFill>
              <a:srgbClr val="151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3ADE14-8579-8D99-BACE-A2863E858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440" y="2012644"/>
            <a:ext cx="974211" cy="97421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8AAD28-1F7B-079F-9932-F36E4AE923A3}"/>
              </a:ext>
            </a:extLst>
          </p:cNvPr>
          <p:cNvCxnSpPr/>
          <p:nvPr/>
        </p:nvCxnSpPr>
        <p:spPr>
          <a:xfrm>
            <a:off x="1978921" y="3205701"/>
            <a:ext cx="1329718" cy="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5CEC44-BE4A-E2B4-AE70-1D990E231C64}"/>
              </a:ext>
            </a:extLst>
          </p:cNvPr>
          <p:cNvCxnSpPr/>
          <p:nvPr/>
        </p:nvCxnSpPr>
        <p:spPr>
          <a:xfrm>
            <a:off x="1978921" y="3917267"/>
            <a:ext cx="132971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09C081A-7144-F6E6-EBEA-33F7B7F3C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158" y="3468482"/>
            <a:ext cx="556525" cy="5565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D07827-C995-05BE-5813-AB34D98F8EDA}"/>
              </a:ext>
            </a:extLst>
          </p:cNvPr>
          <p:cNvSpPr txBox="1"/>
          <p:nvPr/>
        </p:nvSpPr>
        <p:spPr>
          <a:xfrm>
            <a:off x="2378174" y="3999854"/>
            <a:ext cx="7277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</a:t>
            </a:r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Hz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9761B1-0933-A22E-779C-0452A1F6A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4360" y="2703028"/>
            <a:ext cx="468121" cy="4681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330CC2-BF1F-E3CE-5065-FEE92EBF1A14}"/>
              </a:ext>
            </a:extLst>
          </p:cNvPr>
          <p:cNvSpPr txBox="1"/>
          <p:nvPr/>
        </p:nvSpPr>
        <p:spPr>
          <a:xfrm>
            <a:off x="2316129" y="3206598"/>
            <a:ext cx="8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</a:t>
            </a:r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Hz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709103F-6162-9169-F9DD-2A7DF99B7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5585" y="1105020"/>
            <a:ext cx="447833" cy="44783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67EB07C-1299-B674-2480-2EFCDA4B1F13}"/>
              </a:ext>
            </a:extLst>
          </p:cNvPr>
          <p:cNvSpPr txBox="1"/>
          <p:nvPr/>
        </p:nvSpPr>
        <p:spPr>
          <a:xfrm>
            <a:off x="2267823" y="2263973"/>
            <a:ext cx="8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500 Hz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BC739B9F-3D03-FBC8-0DFA-D3C3A9A0B669}"/>
              </a:ext>
            </a:extLst>
          </p:cNvPr>
          <p:cNvSpPr/>
          <p:nvPr/>
        </p:nvSpPr>
        <p:spPr>
          <a:xfrm>
            <a:off x="3236718" y="1306505"/>
            <a:ext cx="134977" cy="1038293"/>
          </a:xfrm>
          <a:prstGeom prst="rightBrace">
            <a:avLst/>
          </a:prstGeom>
          <a:ln w="28575">
            <a:solidFill>
              <a:srgbClr val="151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BD355C9C-C256-FF06-8842-B7F590B376AE}"/>
              </a:ext>
            </a:extLst>
          </p:cNvPr>
          <p:cNvSpPr/>
          <p:nvPr/>
        </p:nvSpPr>
        <p:spPr>
          <a:xfrm>
            <a:off x="4972368" y="2995228"/>
            <a:ext cx="134977" cy="1038293"/>
          </a:xfrm>
          <a:prstGeom prst="rightBrace">
            <a:avLst/>
          </a:prstGeom>
          <a:ln w="28575">
            <a:solidFill>
              <a:srgbClr val="151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4D13D09-0D7C-36D4-003D-7A19C92400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2618" y="3535528"/>
            <a:ext cx="746501" cy="7465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C28201-869B-208D-8E4A-DE92782285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2619" y="2818000"/>
            <a:ext cx="746501" cy="746501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842F79-5A8E-1C2F-286E-3630DAA93D5E}"/>
              </a:ext>
            </a:extLst>
          </p:cNvPr>
          <p:cNvCxnSpPr>
            <a:cxnSpLocks/>
            <a:stCxn id="52" idx="1"/>
            <a:endCxn id="31" idx="0"/>
          </p:cNvCxnSpPr>
          <p:nvPr/>
        </p:nvCxnSpPr>
        <p:spPr>
          <a:xfrm rot="10800000" flipH="1" flipV="1">
            <a:off x="3371694" y="1825652"/>
            <a:ext cx="2284851" cy="186992"/>
          </a:xfrm>
          <a:prstGeom prst="bentConnector4">
            <a:avLst>
              <a:gd name="adj1" fmla="val 34446"/>
              <a:gd name="adj2" fmla="val -528"/>
            </a:avLst>
          </a:prstGeom>
          <a:ln w="19050">
            <a:solidFill>
              <a:srgbClr val="1512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2C515E9-CD37-29D8-98A1-64B86C29D4CE}"/>
              </a:ext>
            </a:extLst>
          </p:cNvPr>
          <p:cNvSpPr txBox="1"/>
          <p:nvPr/>
        </p:nvSpPr>
        <p:spPr>
          <a:xfrm>
            <a:off x="3037172" y="4199069"/>
            <a:ext cx="1122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Upsampling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DF32B85D-F842-DD8A-28FD-F89BE5097510}"/>
              </a:ext>
            </a:extLst>
          </p:cNvPr>
          <p:cNvSpPr txBox="1"/>
          <p:nvPr/>
        </p:nvSpPr>
        <p:spPr>
          <a:xfrm>
            <a:off x="2148622" y="872522"/>
            <a:ext cx="1122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Data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5323ADF6-ECFA-9804-2DBA-3F4906960444}"/>
              </a:ext>
            </a:extLst>
          </p:cNvPr>
          <p:cNvCxnSpPr>
            <a:stCxn id="56" idx="3"/>
          </p:cNvCxnSpPr>
          <p:nvPr/>
        </p:nvCxnSpPr>
        <p:spPr>
          <a:xfrm flipV="1">
            <a:off x="4009119" y="3908778"/>
            <a:ext cx="1030737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B0E7BAF0-7FFE-D697-5050-BDCDEDDF2F4C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009120" y="3191251"/>
            <a:ext cx="1030736" cy="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FACC3ED5-DE52-3ACE-4979-A8E76CEA607F}"/>
              </a:ext>
            </a:extLst>
          </p:cNvPr>
          <p:cNvCxnSpPr>
            <a:stCxn id="53" idx="1"/>
            <a:endCxn id="31" idx="2"/>
          </p:cNvCxnSpPr>
          <p:nvPr/>
        </p:nvCxnSpPr>
        <p:spPr>
          <a:xfrm rot="10800000" flipH="1">
            <a:off x="5107344" y="2986855"/>
            <a:ext cx="549201" cy="527520"/>
          </a:xfrm>
          <a:prstGeom prst="bentConnector4">
            <a:avLst>
              <a:gd name="adj1" fmla="val 99898"/>
              <a:gd name="adj2" fmla="val 99206"/>
            </a:avLst>
          </a:prstGeom>
          <a:ln w="19050">
            <a:solidFill>
              <a:srgbClr val="1512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4DA86A10-2116-AEB3-6AFD-F29BE4586592}"/>
              </a:ext>
            </a:extLst>
          </p:cNvPr>
          <p:cNvSpPr txBox="1"/>
          <p:nvPr/>
        </p:nvSpPr>
        <p:spPr>
          <a:xfrm>
            <a:off x="1507553" y="1319220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Ch1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A9199AD-FB9D-890B-B2FC-80FCAFCF6D8A}"/>
              </a:ext>
            </a:extLst>
          </p:cNvPr>
          <p:cNvSpPr txBox="1"/>
          <p:nvPr/>
        </p:nvSpPr>
        <p:spPr>
          <a:xfrm>
            <a:off x="1507553" y="1486420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DFB5D24-F8DA-5E43-78B0-71D86909E629}"/>
              </a:ext>
            </a:extLst>
          </p:cNvPr>
          <p:cNvSpPr txBox="1"/>
          <p:nvPr/>
        </p:nvSpPr>
        <p:spPr>
          <a:xfrm>
            <a:off x="1507553" y="1653620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Ch3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D4DF109-48B4-D6AD-BFCC-51BD75847E10}"/>
              </a:ext>
            </a:extLst>
          </p:cNvPr>
          <p:cNvSpPr txBox="1"/>
          <p:nvPr/>
        </p:nvSpPr>
        <p:spPr>
          <a:xfrm>
            <a:off x="1507553" y="1820820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Ch4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8C6C888-5A22-8C8E-9D74-D4311F86F670}"/>
              </a:ext>
            </a:extLst>
          </p:cNvPr>
          <p:cNvSpPr txBox="1"/>
          <p:nvPr/>
        </p:nvSpPr>
        <p:spPr>
          <a:xfrm>
            <a:off x="1507553" y="1988020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Ch5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11487B6-0B68-C732-4B53-975C19AB5759}"/>
              </a:ext>
            </a:extLst>
          </p:cNvPr>
          <p:cNvSpPr txBox="1"/>
          <p:nvPr/>
        </p:nvSpPr>
        <p:spPr>
          <a:xfrm>
            <a:off x="1507553" y="2155221"/>
            <a:ext cx="4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Ch6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FB9E38CC-17D3-F3EE-7482-42156AB3E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5357" y="1940547"/>
            <a:ext cx="1101340" cy="1101340"/>
          </a:xfrm>
          <a:prstGeom prst="rect">
            <a:avLst/>
          </a:prstGeom>
        </p:spPr>
      </p:pic>
      <p:sp>
        <p:nvSpPr>
          <p:cNvPr id="1055" name="Arrow: Right 1054">
            <a:extLst>
              <a:ext uri="{FF2B5EF4-FFF2-40B4-BE49-F238E27FC236}">
                <a16:creationId xmlns:a16="http://schemas.microsoft.com/office/drawing/2014/main" id="{90386C01-8B96-BE95-D36E-49AE5BDCEDF3}"/>
              </a:ext>
            </a:extLst>
          </p:cNvPr>
          <p:cNvSpPr/>
          <p:nvPr/>
        </p:nvSpPr>
        <p:spPr>
          <a:xfrm>
            <a:off x="6237911" y="2382820"/>
            <a:ext cx="782929" cy="320208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FCF61F48-CBBA-C924-A90F-0BBFF1DE49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9035" y="4113484"/>
            <a:ext cx="572355" cy="572355"/>
          </a:xfrm>
          <a:prstGeom prst="rect">
            <a:avLst/>
          </a:prstGeom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42BEB27E-70EA-8372-BF10-DCF91A1034B0}"/>
              </a:ext>
            </a:extLst>
          </p:cNvPr>
          <p:cNvSpPr txBox="1"/>
          <p:nvPr/>
        </p:nvSpPr>
        <p:spPr>
          <a:xfrm>
            <a:off x="5254540" y="4758840"/>
            <a:ext cx="353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evaluation phase captures </a:t>
            </a:r>
            <a:r>
              <a:rPr lang="en-US" sz="120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2-second</a:t>
            </a:r>
            <a:r>
              <a:rPr lang="en-US" sz="12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samples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F344ED1-D531-3D27-DA9B-3A5CB06F77F3}"/>
              </a:ext>
            </a:extLst>
          </p:cNvPr>
          <p:cNvSpPr txBox="1"/>
          <p:nvPr/>
        </p:nvSpPr>
        <p:spPr>
          <a:xfrm>
            <a:off x="3857956" y="1901722"/>
            <a:ext cx="1335792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br>
              <a:rPr lang="en-US" sz="1200" b="1" spc="3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6x1000</a:t>
            </a:r>
            <a:endParaRPr lang="en-US" sz="1200" noProof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B19B0DE-141D-49DD-BED8-351D2D83E3B9}"/>
              </a:ext>
            </a:extLst>
          </p:cNvPr>
          <p:cNvSpPr txBox="1"/>
          <p:nvPr/>
        </p:nvSpPr>
        <p:spPr>
          <a:xfrm>
            <a:off x="3939578" y="3234220"/>
            <a:ext cx="1125529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endParaRPr lang="en-US" sz="1050" noProof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633BF5F4-87F4-18C7-FDAB-E602F4467E71}"/>
              </a:ext>
            </a:extLst>
          </p:cNvPr>
          <p:cNvSpPr txBox="1"/>
          <p:nvPr/>
        </p:nvSpPr>
        <p:spPr>
          <a:xfrm>
            <a:off x="3963484" y="3950121"/>
            <a:ext cx="112200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SAMPLES</a:t>
            </a:r>
            <a:endParaRPr lang="en-US" sz="1050" noProof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1050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CCF45-20F1-EA2F-7DB7-A6C090A57F2A}"/>
              </a:ext>
            </a:extLst>
          </p:cNvPr>
          <p:cNvSpPr txBox="1"/>
          <p:nvPr/>
        </p:nvSpPr>
        <p:spPr>
          <a:xfrm>
            <a:off x="6972032" y="2659159"/>
            <a:ext cx="1407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Predicted Rating</a:t>
            </a:r>
          </a:p>
        </p:txBody>
      </p:sp>
    </p:spTree>
    <p:extLst>
      <p:ext uri="{BB962C8B-B14F-4D97-AF65-F5344CB8AC3E}">
        <p14:creationId xmlns:p14="http://schemas.microsoft.com/office/powerpoint/2010/main" val="80507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01F71-AE94-EE5B-A803-145DF932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310479DD-5455-804C-1BF0-4D5141226463}"/>
              </a:ext>
            </a:extLst>
          </p:cNvPr>
          <p:cNvSpPr/>
          <p:nvPr/>
        </p:nvSpPr>
        <p:spPr>
          <a:xfrm rot="7369260">
            <a:off x="-2113568" y="-1342929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0" name="Google Shape;8949;p96">
            <a:extLst>
              <a:ext uri="{FF2B5EF4-FFF2-40B4-BE49-F238E27FC236}">
                <a16:creationId xmlns:a16="http://schemas.microsoft.com/office/drawing/2014/main" id="{9736B015-239F-A88C-580C-3F17AB8FA564}"/>
              </a:ext>
            </a:extLst>
          </p:cNvPr>
          <p:cNvSpPr/>
          <p:nvPr/>
        </p:nvSpPr>
        <p:spPr>
          <a:xfrm rot="17786476">
            <a:off x="6649889" y="320453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A9F32E7-829B-47D0-0CE1-5CA42FDE9272}"/>
              </a:ext>
            </a:extLst>
          </p:cNvPr>
          <p:cNvGrpSpPr/>
          <p:nvPr/>
        </p:nvGrpSpPr>
        <p:grpSpPr>
          <a:xfrm>
            <a:off x="2568377" y="940219"/>
            <a:ext cx="4007251" cy="3219864"/>
            <a:chOff x="2466475" y="876850"/>
            <a:chExt cx="4217201" cy="3388559"/>
          </a:xfrm>
        </p:grpSpPr>
        <p:pic>
          <p:nvPicPr>
            <p:cNvPr id="1026" name="Picture 2" descr="Anton Ego's Flashback | Know Your Meme">
              <a:extLst>
                <a:ext uri="{FF2B5EF4-FFF2-40B4-BE49-F238E27FC236}">
                  <a16:creationId xmlns:a16="http://schemas.microsoft.com/office/drawing/2014/main" id="{0622649F-9EFE-DB0B-4C8B-B44DE37E3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936" y="973374"/>
              <a:ext cx="3834128" cy="319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72A42074-7894-FC98-7834-576EFD656F7B}"/>
                </a:ext>
              </a:extLst>
            </p:cNvPr>
            <p:cNvSpPr/>
            <p:nvPr/>
          </p:nvSpPr>
          <p:spPr>
            <a:xfrm rot="19085214">
              <a:off x="2466475" y="881151"/>
              <a:ext cx="338637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5861D5DE-AAE2-553A-4E76-E4B9A9E99EAA}"/>
                </a:ext>
              </a:extLst>
            </p:cNvPr>
            <p:cNvSpPr/>
            <p:nvPr/>
          </p:nvSpPr>
          <p:spPr>
            <a:xfrm rot="2360986">
              <a:off x="6341192" y="876850"/>
              <a:ext cx="338637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448F2AFC-F39B-ED12-8B66-E6B38C52569C}"/>
                </a:ext>
              </a:extLst>
            </p:cNvPr>
            <p:cNvSpPr/>
            <p:nvPr/>
          </p:nvSpPr>
          <p:spPr>
            <a:xfrm rot="19085214">
              <a:off x="6345039" y="4077907"/>
              <a:ext cx="338637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75D8CCA-1E64-0658-A53A-851B6E91CF34}"/>
                </a:ext>
              </a:extLst>
            </p:cNvPr>
            <p:cNvSpPr/>
            <p:nvPr/>
          </p:nvSpPr>
          <p:spPr>
            <a:xfrm rot="2360986">
              <a:off x="2479930" y="4080969"/>
              <a:ext cx="338637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7ACB1C91-F2D5-ECEF-EC65-BAA4FD86BF05}"/>
                </a:ext>
              </a:extLst>
            </p:cNvPr>
            <p:cNvSpPr/>
            <p:nvPr/>
          </p:nvSpPr>
          <p:spPr>
            <a:xfrm rot="16200000">
              <a:off x="2973625" y="654684"/>
              <a:ext cx="3196751" cy="3834130"/>
            </a:xfrm>
            <a:prstGeom prst="roundRect">
              <a:avLst>
                <a:gd name="adj" fmla="val 5521"/>
              </a:avLst>
            </a:prstGeom>
            <a:noFill/>
            <a:ln w="38100">
              <a:solidFill>
                <a:srgbClr val="434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7" name="TextBox 11817">
            <a:extLst>
              <a:ext uri="{FF2B5EF4-FFF2-40B4-BE49-F238E27FC236}">
                <a16:creationId xmlns:a16="http://schemas.microsoft.com/office/drawing/2014/main" id="{57B8CE12-80EE-02EE-16A3-C39FE78D6302}"/>
              </a:ext>
            </a:extLst>
          </p:cNvPr>
          <p:cNvSpPr txBox="1"/>
          <p:nvPr/>
        </p:nvSpPr>
        <p:spPr>
          <a:xfrm>
            <a:off x="2112225" y="341684"/>
            <a:ext cx="491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Yet every bite tells a story </a:t>
            </a:r>
          </a:p>
        </p:txBody>
      </p:sp>
      <p:sp>
        <p:nvSpPr>
          <p:cNvPr id="19" name="TextBox 11817">
            <a:extLst>
              <a:ext uri="{FF2B5EF4-FFF2-40B4-BE49-F238E27FC236}">
                <a16:creationId xmlns:a16="http://schemas.microsoft.com/office/drawing/2014/main" id="{8C77CF1C-A3C4-6E09-5827-E6CDE911B6FD}"/>
              </a:ext>
            </a:extLst>
          </p:cNvPr>
          <p:cNvSpPr txBox="1"/>
          <p:nvPr/>
        </p:nvSpPr>
        <p:spPr>
          <a:xfrm>
            <a:off x="1344447" y="4354155"/>
            <a:ext cx="64492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goal is to capture that story—</a:t>
            </a:r>
            <a:r>
              <a:rPr lang="en-US" sz="17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automatically</a:t>
            </a:r>
            <a:r>
              <a:rPr lang="en-US" sz="17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6091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2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49;p96">
            <a:extLst>
              <a:ext uri="{FF2B5EF4-FFF2-40B4-BE49-F238E27FC236}">
                <a16:creationId xmlns:a16="http://schemas.microsoft.com/office/drawing/2014/main" id="{879913E6-31B2-03F7-512E-ABD44EE54789}"/>
              </a:ext>
            </a:extLst>
          </p:cNvPr>
          <p:cNvSpPr/>
          <p:nvPr/>
        </p:nvSpPr>
        <p:spPr>
          <a:xfrm rot="3931598" flipH="1">
            <a:off x="5755588" y="-620332"/>
            <a:ext cx="7940977" cy="675590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EF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" name="TextBox 11817">
            <a:extLst>
              <a:ext uri="{FF2B5EF4-FFF2-40B4-BE49-F238E27FC236}">
                <a16:creationId xmlns:a16="http://schemas.microsoft.com/office/drawing/2014/main" id="{1B75A9C1-9792-68C0-5CDF-473676FD7740}"/>
              </a:ext>
            </a:extLst>
          </p:cNvPr>
          <p:cNvSpPr txBox="1"/>
          <p:nvPr/>
        </p:nvSpPr>
        <p:spPr>
          <a:xfrm>
            <a:off x="632038" y="292020"/>
            <a:ext cx="2661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</a:t>
            </a:r>
            <a:r>
              <a:rPr lang="en-US" sz="1100" b="1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</a:t>
            </a:r>
          </a:p>
          <a:p>
            <a:pPr algn="ctr"/>
            <a:r>
              <a:rPr lang="en-US" sz="1100" b="1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(2)</a:t>
            </a:r>
          </a:p>
        </p:txBody>
      </p:sp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D44BAACD-71A4-F022-679A-8A5171C8509F}"/>
              </a:ext>
            </a:extLst>
          </p:cNvPr>
          <p:cNvSpPr/>
          <p:nvPr/>
        </p:nvSpPr>
        <p:spPr>
          <a:xfrm rot="1118587">
            <a:off x="-2766189" y="3383860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8" name="Rettangolo con angoli arrotondati 3">
            <a:extLst>
              <a:ext uri="{FF2B5EF4-FFF2-40B4-BE49-F238E27FC236}">
                <a16:creationId xmlns:a16="http://schemas.microsoft.com/office/drawing/2014/main" id="{C9CDB25A-7D4C-9EBB-1B43-77B1D711CBFA}"/>
              </a:ext>
            </a:extLst>
          </p:cNvPr>
          <p:cNvSpPr/>
          <p:nvPr/>
        </p:nvSpPr>
        <p:spPr>
          <a:xfrm>
            <a:off x="1105036" y="1282268"/>
            <a:ext cx="1185439" cy="2339422"/>
          </a:xfrm>
          <a:prstGeom prst="roundRect">
            <a:avLst>
              <a:gd name="adj" fmla="val 5521"/>
            </a:avLst>
          </a:prstGeom>
          <a:solidFill>
            <a:srgbClr val="FEF9E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152F4C-7D36-F074-0FF1-F37AD6C8F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"/>
          <a:stretch/>
        </p:blipFill>
        <p:spPr bwMode="auto">
          <a:xfrm>
            <a:off x="1190952" y="1364053"/>
            <a:ext cx="1013606" cy="21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323FA5-585B-150E-6C1A-DB753059B1F9}"/>
              </a:ext>
            </a:extLst>
          </p:cNvPr>
          <p:cNvSpPr/>
          <p:nvPr/>
        </p:nvSpPr>
        <p:spPr>
          <a:xfrm>
            <a:off x="2290474" y="2312478"/>
            <a:ext cx="661217" cy="279001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8F9A8-12D9-5391-80DE-CAF2D9FE108A}"/>
              </a:ext>
            </a:extLst>
          </p:cNvPr>
          <p:cNvSpPr txBox="1"/>
          <p:nvPr/>
        </p:nvSpPr>
        <p:spPr>
          <a:xfrm>
            <a:off x="1041426" y="3703475"/>
            <a:ext cx="131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 check on devices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404BB-95C3-E462-CC53-A167AE497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48" y="4294979"/>
            <a:ext cx="452559" cy="452559"/>
          </a:xfrm>
          <a:prstGeom prst="rect">
            <a:avLst/>
          </a:prstGeom>
        </p:spPr>
      </p:pic>
      <p:sp>
        <p:nvSpPr>
          <p:cNvPr id="13" name="Rettangolo con angoli arrotondati 3">
            <a:extLst>
              <a:ext uri="{FF2B5EF4-FFF2-40B4-BE49-F238E27FC236}">
                <a16:creationId xmlns:a16="http://schemas.microsoft.com/office/drawing/2014/main" id="{B6875BC4-44FC-D3DD-56A0-A86A5BA012F0}"/>
              </a:ext>
            </a:extLst>
          </p:cNvPr>
          <p:cNvSpPr/>
          <p:nvPr/>
        </p:nvSpPr>
        <p:spPr>
          <a:xfrm>
            <a:off x="2975068" y="1282268"/>
            <a:ext cx="1185439" cy="2339422"/>
          </a:xfrm>
          <a:prstGeom prst="roundRect">
            <a:avLst>
              <a:gd name="adj" fmla="val 5521"/>
            </a:avLst>
          </a:prstGeom>
          <a:solidFill>
            <a:srgbClr val="FEF9E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CE6D38-35D1-D242-D709-A95E66DE6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/>
          <a:stretch/>
        </p:blipFill>
        <p:spPr bwMode="auto">
          <a:xfrm>
            <a:off x="3049661" y="1363429"/>
            <a:ext cx="1015521" cy="21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C33102-2373-7DA5-187B-7FE683FF66EB}"/>
              </a:ext>
            </a:extLst>
          </p:cNvPr>
          <p:cNvSpPr txBox="1"/>
          <p:nvPr/>
        </p:nvSpPr>
        <p:spPr>
          <a:xfrm>
            <a:off x="2925787" y="3688977"/>
            <a:ext cx="131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Preparation phase of 5 secs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B012FB-6AE2-FF96-A554-44539105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292" y="4202765"/>
            <a:ext cx="544773" cy="54477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E520E2-7FCA-ED8A-72B2-80D8130273AA}"/>
              </a:ext>
            </a:extLst>
          </p:cNvPr>
          <p:cNvSpPr/>
          <p:nvPr/>
        </p:nvSpPr>
        <p:spPr>
          <a:xfrm>
            <a:off x="4163629" y="2312478"/>
            <a:ext cx="681471" cy="279001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ttangolo con angoli arrotondati 3">
            <a:extLst>
              <a:ext uri="{FF2B5EF4-FFF2-40B4-BE49-F238E27FC236}">
                <a16:creationId xmlns:a16="http://schemas.microsoft.com/office/drawing/2014/main" id="{A5B0E235-5C54-FC57-190C-8946968C486A}"/>
              </a:ext>
            </a:extLst>
          </p:cNvPr>
          <p:cNvSpPr/>
          <p:nvPr/>
        </p:nvSpPr>
        <p:spPr>
          <a:xfrm>
            <a:off x="4853051" y="1282268"/>
            <a:ext cx="1185439" cy="2339422"/>
          </a:xfrm>
          <a:prstGeom prst="roundRect">
            <a:avLst>
              <a:gd name="adj" fmla="val 5521"/>
            </a:avLst>
          </a:prstGeom>
          <a:solidFill>
            <a:srgbClr val="FEF9E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178D6F-7CAC-7571-9406-6A193A7D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/>
        </p:blipFill>
        <p:spPr bwMode="auto">
          <a:xfrm>
            <a:off x="4933907" y="1363429"/>
            <a:ext cx="1023726" cy="21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0F4BC-3A11-AFF2-175E-6AD7E731C359}"/>
              </a:ext>
            </a:extLst>
          </p:cNvPr>
          <p:cNvSpPr txBox="1"/>
          <p:nvPr/>
        </p:nvSpPr>
        <p:spPr>
          <a:xfrm>
            <a:off x="4670476" y="3664778"/>
            <a:ext cx="16323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 and model prediction for 2 secs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43F56C-CD6D-F304-4ABF-49630843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185" y="4259707"/>
            <a:ext cx="430888" cy="430888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02713DA-C48F-F173-CE11-2A2DD811463E}"/>
              </a:ext>
            </a:extLst>
          </p:cNvPr>
          <p:cNvSpPr/>
          <p:nvPr/>
        </p:nvSpPr>
        <p:spPr>
          <a:xfrm>
            <a:off x="6046441" y="2312478"/>
            <a:ext cx="661217" cy="279001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Rettangolo con angoli arrotondati 10">
            <a:extLst>
              <a:ext uri="{FF2B5EF4-FFF2-40B4-BE49-F238E27FC236}">
                <a16:creationId xmlns:a16="http://schemas.microsoft.com/office/drawing/2014/main" id="{6A03F6C8-F182-A51A-01E5-020645E2488C}"/>
              </a:ext>
            </a:extLst>
          </p:cNvPr>
          <p:cNvSpPr/>
          <p:nvPr/>
        </p:nvSpPr>
        <p:spPr>
          <a:xfrm>
            <a:off x="6748066" y="1281666"/>
            <a:ext cx="1184400" cy="2340000"/>
          </a:xfrm>
          <a:prstGeom prst="roundRect">
            <a:avLst>
              <a:gd name="adj" fmla="val 5521"/>
            </a:avLst>
          </a:prstGeom>
          <a:solidFill>
            <a:srgbClr val="15120D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64A7DDF-1A01-0DCF-D55A-1FB31FB33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/>
          <a:stretch/>
        </p:blipFill>
        <p:spPr bwMode="auto">
          <a:xfrm>
            <a:off x="6808560" y="1339964"/>
            <a:ext cx="1053327" cy="22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13456E-5CAE-FFF0-BEEC-EC6E97CEE7DB}"/>
              </a:ext>
            </a:extLst>
          </p:cNvPr>
          <p:cNvSpPr txBox="1"/>
          <p:nvPr/>
        </p:nvSpPr>
        <p:spPr>
          <a:xfrm>
            <a:off x="6629223" y="3664778"/>
            <a:ext cx="141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Score prediction</a:t>
            </a:r>
          </a:p>
        </p:txBody>
      </p:sp>
      <p:pic>
        <p:nvPicPr>
          <p:cNvPr id="27" name="Picture 26" descr="A red flag with black text&#10;&#10;AI-generated content may be incorrect.">
            <a:extLst>
              <a:ext uri="{FF2B5EF4-FFF2-40B4-BE49-F238E27FC236}">
                <a16:creationId xmlns:a16="http://schemas.microsoft.com/office/drawing/2014/main" id="{8AA21F9E-B23D-B266-152C-4400E4C05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6801" y="4158897"/>
            <a:ext cx="508249" cy="5082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813F6A6-52F8-2186-E19D-6B5B1F4223DA}"/>
              </a:ext>
            </a:extLst>
          </p:cNvPr>
          <p:cNvGrpSpPr/>
          <p:nvPr/>
        </p:nvGrpSpPr>
        <p:grpSpPr>
          <a:xfrm>
            <a:off x="5652035" y="64316"/>
            <a:ext cx="1108420" cy="1108420"/>
            <a:chOff x="4864757" y="1417547"/>
            <a:chExt cx="1108420" cy="1108420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28E4D9A3-9888-58FA-1787-26F280B72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45" y="1711959"/>
              <a:ext cx="520065" cy="52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C1B7B50-CEF4-FDF8-324F-7F8549394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64757" y="1417547"/>
              <a:ext cx="1108420" cy="1108420"/>
            </a:xfrm>
            <a:prstGeom prst="rect">
              <a:avLst/>
            </a:prstGeom>
          </p:spPr>
        </p:pic>
      </p:grpSp>
      <p:pic>
        <p:nvPicPr>
          <p:cNvPr id="31" name="Picture 30" descr="A head with a brain with lines and dots&#10;&#10;AI-generated content may be incorrect.">
            <a:extLst>
              <a:ext uri="{FF2B5EF4-FFF2-40B4-BE49-F238E27FC236}">
                <a16:creationId xmlns:a16="http://schemas.microsoft.com/office/drawing/2014/main" id="{252D0BBD-C2A4-B424-0DD8-E371420658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1227" y="226040"/>
            <a:ext cx="741038" cy="741038"/>
          </a:xfrm>
          <a:prstGeom prst="rect">
            <a:avLst/>
          </a:prstGeom>
        </p:spPr>
      </p:pic>
      <p:cxnSp>
        <p:nvCxnSpPr>
          <p:cNvPr id="32" name="Straight Arrow Connector 3084">
            <a:extLst>
              <a:ext uri="{FF2B5EF4-FFF2-40B4-BE49-F238E27FC236}">
                <a16:creationId xmlns:a16="http://schemas.microsoft.com/office/drawing/2014/main" id="{EC468E65-F081-2C75-C2E7-19B78ACEB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9524" y="1195330"/>
            <a:ext cx="612101" cy="155595"/>
          </a:xfrm>
          <a:prstGeom prst="bentConnector3">
            <a:avLst>
              <a:gd name="adj1" fmla="val 99796"/>
            </a:avLst>
          </a:prstGeom>
          <a:ln w="28575">
            <a:solidFill>
              <a:schemeClr val="accent4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085">
            <a:extLst>
              <a:ext uri="{FF2B5EF4-FFF2-40B4-BE49-F238E27FC236}">
                <a16:creationId xmlns:a16="http://schemas.microsoft.com/office/drawing/2014/main" id="{6FD68705-DDF6-8486-C791-7ED71D7BB955}"/>
              </a:ext>
            </a:extLst>
          </p:cNvPr>
          <p:cNvCxnSpPr>
            <a:cxnSpLocks/>
          </p:cNvCxnSpPr>
          <p:nvPr/>
        </p:nvCxnSpPr>
        <p:spPr>
          <a:xfrm rot="5400000">
            <a:off x="5866222" y="1268853"/>
            <a:ext cx="518911" cy="151940"/>
          </a:xfrm>
          <a:prstGeom prst="bentConnector3">
            <a:avLst>
              <a:gd name="adj1" fmla="val 99928"/>
            </a:avLst>
          </a:prstGeom>
          <a:ln w="28575">
            <a:solidFill>
              <a:schemeClr val="accent4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56217AC-6975-D40A-9DEE-4657E55B79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3811" y="358493"/>
            <a:ext cx="520065" cy="520065"/>
          </a:xfrm>
          <a:prstGeom prst="rect">
            <a:avLst/>
          </a:prstGeom>
        </p:spPr>
      </p:pic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77633333-D7D2-B2A0-154A-C91CE52D7902}"/>
              </a:ext>
            </a:extLst>
          </p:cNvPr>
          <p:cNvSpPr/>
          <p:nvPr/>
        </p:nvSpPr>
        <p:spPr>
          <a:xfrm rot="6512258">
            <a:off x="-2505636" y="-2132510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5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4503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469A9-D4C1-E026-0425-C0F8555B3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A5111DBC-0BA9-2E66-F5A3-82E8A7DB0F05}"/>
              </a:ext>
            </a:extLst>
          </p:cNvPr>
          <p:cNvSpPr/>
          <p:nvPr/>
        </p:nvSpPr>
        <p:spPr>
          <a:xfrm rot="11039538">
            <a:off x="7259623" y="-1117931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F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7" name="Google Shape;8949;p96">
            <a:extLst>
              <a:ext uri="{FF2B5EF4-FFF2-40B4-BE49-F238E27FC236}">
                <a16:creationId xmlns:a16="http://schemas.microsoft.com/office/drawing/2014/main" id="{EEC7D00B-7E2D-5DE2-E957-90F079920AFF}"/>
              </a:ext>
            </a:extLst>
          </p:cNvPr>
          <p:cNvSpPr/>
          <p:nvPr/>
        </p:nvSpPr>
        <p:spPr>
          <a:xfrm rot="1485558">
            <a:off x="-2569192" y="-613745"/>
            <a:ext cx="3498622" cy="785601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8" name="Google Shape;8949;p96">
            <a:extLst>
              <a:ext uri="{FF2B5EF4-FFF2-40B4-BE49-F238E27FC236}">
                <a16:creationId xmlns:a16="http://schemas.microsoft.com/office/drawing/2014/main" id="{0D3AAEE1-E799-B2B0-1103-AF8A068AF7D4}"/>
              </a:ext>
            </a:extLst>
          </p:cNvPr>
          <p:cNvSpPr/>
          <p:nvPr/>
        </p:nvSpPr>
        <p:spPr>
          <a:xfrm rot="15306348">
            <a:off x="8167049" y="2393705"/>
            <a:ext cx="3064731" cy="44192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0" name="TextBox 11817">
            <a:extLst>
              <a:ext uri="{FF2B5EF4-FFF2-40B4-BE49-F238E27FC236}">
                <a16:creationId xmlns:a16="http://schemas.microsoft.com/office/drawing/2014/main" id="{3CED3133-FDC5-55D4-397F-A643CC7C2704}"/>
              </a:ext>
            </a:extLst>
          </p:cNvPr>
          <p:cNvSpPr txBox="1"/>
          <p:nvPr/>
        </p:nvSpPr>
        <p:spPr>
          <a:xfrm>
            <a:off x="3107027" y="155413"/>
            <a:ext cx="2929944" cy="37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00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</a:t>
            </a:r>
            <a:r>
              <a:rPr lang="en-US" sz="1100" b="1" spc="300" noProof="0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2485DC-C140-DE64-752B-2E8A151B9631}"/>
              </a:ext>
            </a:extLst>
          </p:cNvPr>
          <p:cNvCxnSpPr>
            <a:cxnSpLocks/>
          </p:cNvCxnSpPr>
          <p:nvPr/>
        </p:nvCxnSpPr>
        <p:spPr>
          <a:xfrm>
            <a:off x="3101798" y="749635"/>
            <a:ext cx="274241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769D23-6200-6097-CD92-08A4638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68" y="4245989"/>
            <a:ext cx="716446" cy="716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B69606-B60C-66A6-BFFF-72C4511377D0}"/>
              </a:ext>
            </a:extLst>
          </p:cNvPr>
          <p:cNvSpPr txBox="1"/>
          <p:nvPr/>
        </p:nvSpPr>
        <p:spPr>
          <a:xfrm>
            <a:off x="1821087" y="4342602"/>
            <a:ext cx="6216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enhance model </a:t>
            </a:r>
            <a:r>
              <a:rPr lang="en-GB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</a:t>
            </a:r>
            <a:r>
              <a:rPr lang="en-GB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generalizability</a:t>
            </a:r>
            <a:r>
              <a:rPr lang="en-GB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future work should include data collection from a </a:t>
            </a:r>
            <a:r>
              <a:rPr lang="en-GB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larger</a:t>
            </a:r>
            <a:r>
              <a:rPr lang="en-GB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more </a:t>
            </a:r>
            <a:r>
              <a:rPr lang="en-GB" b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diverse</a:t>
            </a:r>
            <a:r>
              <a:rPr lang="en-GB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population</a:t>
            </a:r>
            <a:endParaRPr lang="en-US" noProof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1843E2-FCD3-8850-A9EE-D74DD989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03" y="1739477"/>
            <a:ext cx="645619" cy="64561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8D045C-CCD4-444E-C59F-B865DA8FCBEC}"/>
              </a:ext>
            </a:extLst>
          </p:cNvPr>
          <p:cNvSpPr/>
          <p:nvPr/>
        </p:nvSpPr>
        <p:spPr>
          <a:xfrm>
            <a:off x="1910718" y="1363157"/>
            <a:ext cx="2067682" cy="376320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3B8B36-2AC7-D49B-AA1D-42319A68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98" y="1214664"/>
            <a:ext cx="677997" cy="6779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A82F85-B798-701B-B803-3016E501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972" y="1140165"/>
            <a:ext cx="739720" cy="7397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F713DC-4AE8-AEE3-4C6D-5B9A227FE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062" y="1214663"/>
            <a:ext cx="777923" cy="777923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B4529566-18DA-13D6-C0D2-B0BF697BCFBF}"/>
              </a:ext>
            </a:extLst>
          </p:cNvPr>
          <p:cNvSpPr/>
          <p:nvPr/>
        </p:nvSpPr>
        <p:spPr>
          <a:xfrm>
            <a:off x="4788431" y="1363157"/>
            <a:ext cx="2067682" cy="376320"/>
          </a:xfrm>
          <a:prstGeom prst="rightArrow">
            <a:avLst/>
          </a:prstGeom>
          <a:solidFill>
            <a:srgbClr val="50C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21FA077-9544-BFA3-14EA-13066F473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557" y="1567648"/>
            <a:ext cx="888275" cy="888275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D9A19C4E-E837-8917-A74A-3378C2B6610A}"/>
              </a:ext>
            </a:extLst>
          </p:cNvPr>
          <p:cNvSpPr/>
          <p:nvPr/>
        </p:nvSpPr>
        <p:spPr>
          <a:xfrm>
            <a:off x="4364023" y="2226365"/>
            <a:ext cx="271587" cy="716446"/>
          </a:xfrm>
          <a:prstGeom prst="downArrow">
            <a:avLst/>
          </a:prstGeom>
          <a:solidFill>
            <a:srgbClr val="FF9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387E3B-1127-2F8E-07DB-686314A80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467" y="3130535"/>
            <a:ext cx="677998" cy="6779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144854-DF36-34D8-E14B-090EB01DF624}"/>
              </a:ext>
            </a:extLst>
          </p:cNvPr>
          <p:cNvSpPr txBox="1"/>
          <p:nvPr/>
        </p:nvSpPr>
        <p:spPr>
          <a:xfrm>
            <a:off x="1858980" y="3237964"/>
            <a:ext cx="6216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key future goal is to </a:t>
            </a:r>
            <a:r>
              <a:rPr lang="en-GB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 the application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automate the full review process and exploring richer output formats (e.g. free-text review generation)</a:t>
            </a:r>
            <a:endParaRPr lang="en-US" noProof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9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7C7B1-02CF-A1D6-4557-0CBDE901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49;p96">
            <a:extLst>
              <a:ext uri="{FF2B5EF4-FFF2-40B4-BE49-F238E27FC236}">
                <a16:creationId xmlns:a16="http://schemas.microsoft.com/office/drawing/2014/main" id="{32FBEED1-6A12-9B1B-202F-C40E160E5CC7}"/>
              </a:ext>
            </a:extLst>
          </p:cNvPr>
          <p:cNvSpPr/>
          <p:nvPr/>
        </p:nvSpPr>
        <p:spPr>
          <a:xfrm rot="10800000">
            <a:off x="475076" y="-3710750"/>
            <a:ext cx="6233333" cy="559995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1512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4" name="Google Shape;8949;p96">
            <a:extLst>
              <a:ext uri="{FF2B5EF4-FFF2-40B4-BE49-F238E27FC236}">
                <a16:creationId xmlns:a16="http://schemas.microsoft.com/office/drawing/2014/main" id="{E6C7979C-BE5A-280E-D8FF-0EB80A300D79}"/>
              </a:ext>
            </a:extLst>
          </p:cNvPr>
          <p:cNvSpPr/>
          <p:nvPr/>
        </p:nvSpPr>
        <p:spPr>
          <a:xfrm rot="13821400">
            <a:off x="7160099" y="-1969231"/>
            <a:ext cx="7914338" cy="1044704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8" name="Immagine 7" descr="Immagine che contiene clipart&#10;&#10;Il contenuto generato dall'IA potrebbe non essere corretto.">
            <a:extLst>
              <a:ext uri="{FF2B5EF4-FFF2-40B4-BE49-F238E27FC236}">
                <a16:creationId xmlns:a16="http://schemas.microsoft.com/office/drawing/2014/main" id="{BDB84BAF-6612-191E-BB7C-C24F5C15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95" y="749167"/>
            <a:ext cx="1300015" cy="1300015"/>
          </a:xfrm>
          <a:prstGeom prst="rect">
            <a:avLst/>
          </a:prstGeom>
        </p:spPr>
      </p:pic>
      <p:sp>
        <p:nvSpPr>
          <p:cNvPr id="2" name="TextBox 11817">
            <a:extLst>
              <a:ext uri="{FF2B5EF4-FFF2-40B4-BE49-F238E27FC236}">
                <a16:creationId xmlns:a16="http://schemas.microsoft.com/office/drawing/2014/main" id="{479A4CF3-B454-88D2-912B-850745512C81}"/>
              </a:ext>
            </a:extLst>
          </p:cNvPr>
          <p:cNvSpPr txBox="1"/>
          <p:nvPr/>
        </p:nvSpPr>
        <p:spPr>
          <a:xfrm>
            <a:off x="2776800" y="329335"/>
            <a:ext cx="344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noProof="0">
                <a:solidFill>
                  <a:srgbClr val="FEF9E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CONCLUSIONS</a:t>
            </a:r>
          </a:p>
        </p:txBody>
      </p:sp>
      <p:sp>
        <p:nvSpPr>
          <p:cNvPr id="9" name="Google Shape;8949;p96">
            <a:extLst>
              <a:ext uri="{FF2B5EF4-FFF2-40B4-BE49-F238E27FC236}">
                <a16:creationId xmlns:a16="http://schemas.microsoft.com/office/drawing/2014/main" id="{F8FEE96F-F45F-EE99-A96C-2C10E92396B3}"/>
              </a:ext>
            </a:extLst>
          </p:cNvPr>
          <p:cNvSpPr/>
          <p:nvPr/>
        </p:nvSpPr>
        <p:spPr>
          <a:xfrm rot="1825374">
            <a:off x="-4006165" y="740120"/>
            <a:ext cx="6233332" cy="814809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C1FA903-CFEC-882C-82A1-441A409403F4}"/>
              </a:ext>
            </a:extLst>
          </p:cNvPr>
          <p:cNvGrpSpPr/>
          <p:nvPr/>
        </p:nvGrpSpPr>
        <p:grpSpPr>
          <a:xfrm>
            <a:off x="1032581" y="2578202"/>
            <a:ext cx="1757426" cy="1221581"/>
            <a:chOff x="810331" y="2913482"/>
            <a:chExt cx="1757426" cy="1221581"/>
          </a:xfrm>
        </p:grpSpPr>
        <p:sp>
          <p:nvSpPr>
            <p:cNvPr id="10" name="TextBox 34">
              <a:extLst>
                <a:ext uri="{FF2B5EF4-FFF2-40B4-BE49-F238E27FC236}">
                  <a16:creationId xmlns:a16="http://schemas.microsoft.com/office/drawing/2014/main" id="{6CE8E8E9-8C62-ED15-7462-EFE4D1E505D8}"/>
                </a:ext>
              </a:extLst>
            </p:cNvPr>
            <p:cNvSpPr txBox="1"/>
            <p:nvPr/>
          </p:nvSpPr>
          <p:spPr>
            <a:xfrm>
              <a:off x="810331" y="3858064"/>
              <a:ext cx="1757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Just a </a:t>
              </a:r>
              <a:r>
                <a:rPr lang="en-US" sz="1200" b="1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Prototype</a:t>
              </a:r>
            </a:p>
          </p:txBody>
        </p:sp>
        <p:pic>
          <p:nvPicPr>
            <p:cNvPr id="7" name="Immagine 6" descr="Immagine che contiene cerchio, creatività, cartone animato, arte&#10;&#10;Il contenuto generato dall'IA potrebbe non essere corretto.">
              <a:extLst>
                <a:ext uri="{FF2B5EF4-FFF2-40B4-BE49-F238E27FC236}">
                  <a16:creationId xmlns:a16="http://schemas.microsoft.com/office/drawing/2014/main" id="{DD4A269B-9195-CED4-0F5E-C241CFB9E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354" y="2913482"/>
              <a:ext cx="803380" cy="803380"/>
            </a:xfrm>
            <a:prstGeom prst="rect">
              <a:avLst/>
            </a:prstGeom>
          </p:spPr>
        </p:pic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8FED7AD-A24B-4119-3843-18F114843B28}"/>
              </a:ext>
            </a:extLst>
          </p:cNvPr>
          <p:cNvGrpSpPr/>
          <p:nvPr/>
        </p:nvGrpSpPr>
        <p:grpSpPr>
          <a:xfrm>
            <a:off x="6202184" y="2053749"/>
            <a:ext cx="2442858" cy="1930700"/>
            <a:chOff x="6176784" y="2389029"/>
            <a:chExt cx="2442858" cy="193070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FA97BAA-242B-6377-4375-437431A38602}"/>
                </a:ext>
              </a:extLst>
            </p:cNvPr>
            <p:cNvGrpSpPr/>
            <p:nvPr/>
          </p:nvGrpSpPr>
          <p:grpSpPr>
            <a:xfrm>
              <a:off x="7059863" y="2389029"/>
              <a:ext cx="672844" cy="1327833"/>
              <a:chOff x="5626086" y="1760186"/>
              <a:chExt cx="1185439" cy="2339422"/>
            </a:xfrm>
          </p:grpSpPr>
          <p:sp>
            <p:nvSpPr>
              <p:cNvPr id="15" name="Rettangolo con angoli arrotondati 3">
                <a:extLst>
                  <a:ext uri="{FF2B5EF4-FFF2-40B4-BE49-F238E27FC236}">
                    <a16:creationId xmlns:a16="http://schemas.microsoft.com/office/drawing/2014/main" id="{4EBE3753-30A5-0F97-3537-E6FBFD31ECA7}"/>
                  </a:ext>
                </a:extLst>
              </p:cNvPr>
              <p:cNvSpPr/>
              <p:nvPr/>
            </p:nvSpPr>
            <p:spPr>
              <a:xfrm>
                <a:off x="5626086" y="1760186"/>
                <a:ext cx="1185439" cy="2339422"/>
              </a:xfrm>
              <a:prstGeom prst="roundRect">
                <a:avLst>
                  <a:gd name="adj" fmla="val 5521"/>
                </a:avLst>
              </a:prstGeom>
              <a:solidFill>
                <a:srgbClr val="FEF9ED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FEF21453-2211-4C26-CCE8-05F4F3F04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1869" y="2542961"/>
                <a:ext cx="773872" cy="773872"/>
              </a:xfrm>
              <a:prstGeom prst="rect">
                <a:avLst/>
              </a:prstGeom>
            </p:spPr>
          </p:pic>
        </p:grp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B2BC3FF5-A964-F606-E7CA-9523D39C0AD6}"/>
                </a:ext>
              </a:extLst>
            </p:cNvPr>
            <p:cNvSpPr txBox="1"/>
            <p:nvPr/>
          </p:nvSpPr>
          <p:spPr>
            <a:xfrm>
              <a:off x="6176784" y="3858064"/>
              <a:ext cx="2442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Technical viability</a:t>
              </a:r>
              <a:r>
                <a:rPr lang="en-US" sz="1200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of real-time, on-device inference</a:t>
              </a:r>
              <a:endParaRPr lang="en-US" sz="1200" b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FA6DC83-7A1D-9494-24DC-F71F3F4D1F71}"/>
              </a:ext>
            </a:extLst>
          </p:cNvPr>
          <p:cNvGrpSpPr/>
          <p:nvPr/>
        </p:nvGrpSpPr>
        <p:grpSpPr>
          <a:xfrm>
            <a:off x="3079032" y="2435918"/>
            <a:ext cx="2834127" cy="1733197"/>
            <a:chOff x="3080738" y="2771198"/>
            <a:chExt cx="2834127" cy="1733197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368C24E0-EAE7-2595-6DF7-4961383C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9168" y="2771198"/>
              <a:ext cx="945664" cy="945664"/>
            </a:xfrm>
            <a:prstGeom prst="rect">
              <a:avLst/>
            </a:prstGeom>
          </p:spPr>
        </p:pic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207BDD29-6FF2-2C3F-14A4-DEB0263AD8F4}"/>
                </a:ext>
              </a:extLst>
            </p:cNvPr>
            <p:cNvSpPr txBox="1"/>
            <p:nvPr/>
          </p:nvSpPr>
          <p:spPr>
            <a:xfrm>
              <a:off x="3080738" y="3858064"/>
              <a:ext cx="2834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Observed classification performance reflects the </a:t>
              </a:r>
              <a:r>
                <a:rPr lang="en-US" sz="1200" b="1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true complexity </a:t>
              </a:r>
              <a:r>
                <a:rPr lang="en-US" sz="1200">
                  <a:solidFill>
                    <a:srgbClr val="15120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of decoding human taste perception</a:t>
              </a:r>
              <a:endParaRPr lang="en-US" sz="1200" b="1">
                <a:solidFill>
                  <a:srgbClr val="1512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601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DB6FF1-C27E-1164-A9F5-9AA6DAA6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7A9F5B79-FEEF-9D7F-969D-F7F9C7F54F78}"/>
              </a:ext>
            </a:extLst>
          </p:cNvPr>
          <p:cNvSpPr/>
          <p:nvPr/>
        </p:nvSpPr>
        <p:spPr>
          <a:xfrm rot="7369260">
            <a:off x="-2113568" y="-1342929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0" name="Google Shape;8949;p96">
            <a:extLst>
              <a:ext uri="{FF2B5EF4-FFF2-40B4-BE49-F238E27FC236}">
                <a16:creationId xmlns:a16="http://schemas.microsoft.com/office/drawing/2014/main" id="{1E939357-4F83-0533-BBE9-7A2B84FBBE10}"/>
              </a:ext>
            </a:extLst>
          </p:cNvPr>
          <p:cNvSpPr/>
          <p:nvPr/>
        </p:nvSpPr>
        <p:spPr>
          <a:xfrm rot="17786476">
            <a:off x="6649889" y="320453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7" name="TextBox 11817">
            <a:extLst>
              <a:ext uri="{FF2B5EF4-FFF2-40B4-BE49-F238E27FC236}">
                <a16:creationId xmlns:a16="http://schemas.microsoft.com/office/drawing/2014/main" id="{928A53EB-BA24-1408-D18D-3D062FF23351}"/>
              </a:ext>
            </a:extLst>
          </p:cNvPr>
          <p:cNvSpPr txBox="1"/>
          <p:nvPr/>
        </p:nvSpPr>
        <p:spPr>
          <a:xfrm>
            <a:off x="2058256" y="1817697"/>
            <a:ext cx="50274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What if a single  </a:t>
            </a:r>
            <a:r>
              <a:rPr lang="en-US" sz="3200">
                <a:solidFill>
                  <a:schemeClr val="accent2">
                    <a:lumMod val="90000"/>
                  </a:schemeClr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could speak for itself now?</a:t>
            </a:r>
          </a:p>
        </p:txBody>
      </p:sp>
      <p:sp>
        <p:nvSpPr>
          <p:cNvPr id="3" name="TextBox 11817">
            <a:extLst>
              <a:ext uri="{FF2B5EF4-FFF2-40B4-BE49-F238E27FC236}">
                <a16:creationId xmlns:a16="http://schemas.microsoft.com/office/drawing/2014/main" id="{D4BF00C5-690C-E3D5-396D-06210C0F13B9}"/>
              </a:ext>
            </a:extLst>
          </p:cNvPr>
          <p:cNvSpPr txBox="1"/>
          <p:nvPr/>
        </p:nvSpPr>
        <p:spPr>
          <a:xfrm>
            <a:off x="3128262" y="1817697"/>
            <a:ext cx="4811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bite </a:t>
            </a:r>
          </a:p>
        </p:txBody>
      </p:sp>
      <p:sp>
        <p:nvSpPr>
          <p:cNvPr id="4" name="TextBox 11817">
            <a:extLst>
              <a:ext uri="{FF2B5EF4-FFF2-40B4-BE49-F238E27FC236}">
                <a16:creationId xmlns:a16="http://schemas.microsoft.com/office/drawing/2014/main" id="{ADE17C0D-F3F0-D1C2-A313-1975B127F5A8}"/>
              </a:ext>
            </a:extLst>
          </p:cNvPr>
          <p:cNvSpPr txBox="1"/>
          <p:nvPr/>
        </p:nvSpPr>
        <p:spPr>
          <a:xfrm>
            <a:off x="3121489" y="-857765"/>
            <a:ext cx="4811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noProof="0">
                <a:solidFill>
                  <a:schemeClr val="accent2">
                    <a:lumMod val="90000"/>
                  </a:schemeClr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byte</a:t>
            </a: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62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0483A-886A-7D53-AE82-BC1D5A64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A3780F81-844E-51ED-BED3-C73075C28752}"/>
              </a:ext>
            </a:extLst>
          </p:cNvPr>
          <p:cNvSpPr/>
          <p:nvPr/>
        </p:nvSpPr>
        <p:spPr>
          <a:xfrm rot="7369260">
            <a:off x="-2113568" y="-1342929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0" name="Google Shape;8949;p96">
            <a:extLst>
              <a:ext uri="{FF2B5EF4-FFF2-40B4-BE49-F238E27FC236}">
                <a16:creationId xmlns:a16="http://schemas.microsoft.com/office/drawing/2014/main" id="{F62DBDD7-EB61-7031-E032-6AA657135F08}"/>
              </a:ext>
            </a:extLst>
          </p:cNvPr>
          <p:cNvSpPr/>
          <p:nvPr/>
        </p:nvSpPr>
        <p:spPr>
          <a:xfrm rot="17786476">
            <a:off x="6649889" y="320453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7" name="TextBox 11817">
            <a:extLst>
              <a:ext uri="{FF2B5EF4-FFF2-40B4-BE49-F238E27FC236}">
                <a16:creationId xmlns:a16="http://schemas.microsoft.com/office/drawing/2014/main" id="{A570CFC3-72A1-F97F-9EE2-4F02CE4401D0}"/>
              </a:ext>
            </a:extLst>
          </p:cNvPr>
          <p:cNvSpPr txBox="1"/>
          <p:nvPr/>
        </p:nvSpPr>
        <p:spPr>
          <a:xfrm>
            <a:off x="2058256" y="1817697"/>
            <a:ext cx="50274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What if a single  </a:t>
            </a:r>
            <a:r>
              <a:rPr lang="en-US" sz="3200">
                <a:solidFill>
                  <a:schemeClr val="accent2">
                    <a:lumMod val="90000"/>
                  </a:schemeClr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could speak for itself now?</a:t>
            </a:r>
          </a:p>
        </p:txBody>
      </p:sp>
      <p:sp>
        <p:nvSpPr>
          <p:cNvPr id="2" name="TextBox 11817">
            <a:extLst>
              <a:ext uri="{FF2B5EF4-FFF2-40B4-BE49-F238E27FC236}">
                <a16:creationId xmlns:a16="http://schemas.microsoft.com/office/drawing/2014/main" id="{64EA4852-A607-DCD3-0755-79F22CA3C58E}"/>
              </a:ext>
            </a:extLst>
          </p:cNvPr>
          <p:cNvSpPr txBox="1"/>
          <p:nvPr/>
        </p:nvSpPr>
        <p:spPr>
          <a:xfrm>
            <a:off x="3121489" y="1817697"/>
            <a:ext cx="4811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noProof="0">
                <a:solidFill>
                  <a:schemeClr val="accent2">
                    <a:lumMod val="90000"/>
                  </a:schemeClr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byte</a:t>
            </a:r>
            <a:r>
              <a:rPr lang="en-US" sz="3200" noProof="0">
                <a:solidFill>
                  <a:schemeClr val="tx1"/>
                </a:solidFill>
                <a:latin typeface="Pacifico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4" name="TextBox 11817">
            <a:extLst>
              <a:ext uri="{FF2B5EF4-FFF2-40B4-BE49-F238E27FC236}">
                <a16:creationId xmlns:a16="http://schemas.microsoft.com/office/drawing/2014/main" id="{58723DD0-C6AE-80D7-8BC4-32510C0EEE8E}"/>
              </a:ext>
            </a:extLst>
          </p:cNvPr>
          <p:cNvSpPr txBox="1"/>
          <p:nvPr/>
        </p:nvSpPr>
        <p:spPr>
          <a:xfrm>
            <a:off x="2850997" y="3904907"/>
            <a:ext cx="3442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Thanks</a:t>
            </a:r>
            <a:r>
              <a:rPr lang="en-US" sz="15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890566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8A117-A2BE-CA28-18D3-BB7D8ADB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1426;p115">
            <a:extLst>
              <a:ext uri="{FF2B5EF4-FFF2-40B4-BE49-F238E27FC236}">
                <a16:creationId xmlns:a16="http://schemas.microsoft.com/office/drawing/2014/main" id="{6339B71D-AAD8-4E2C-31A5-5B927AF20F73}"/>
              </a:ext>
            </a:extLst>
          </p:cNvPr>
          <p:cNvSpPr/>
          <p:nvPr/>
        </p:nvSpPr>
        <p:spPr>
          <a:xfrm rot="16200000" flipV="1">
            <a:off x="-611139" y="4203616"/>
            <a:ext cx="3313106" cy="3222827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6" name="Google Shape;8949;p96">
            <a:extLst>
              <a:ext uri="{FF2B5EF4-FFF2-40B4-BE49-F238E27FC236}">
                <a16:creationId xmlns:a16="http://schemas.microsoft.com/office/drawing/2014/main" id="{34952253-E19C-9D2A-61CE-0D68AA06BB79}"/>
              </a:ext>
            </a:extLst>
          </p:cNvPr>
          <p:cNvSpPr/>
          <p:nvPr/>
        </p:nvSpPr>
        <p:spPr>
          <a:xfrm rot="7369260">
            <a:off x="-2113568" y="-1342929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10" name="Google Shape;8949;p96">
            <a:extLst>
              <a:ext uri="{FF2B5EF4-FFF2-40B4-BE49-F238E27FC236}">
                <a16:creationId xmlns:a16="http://schemas.microsoft.com/office/drawing/2014/main" id="{136D6D24-F063-F343-1C81-4F7C6011BE6F}"/>
              </a:ext>
            </a:extLst>
          </p:cNvPr>
          <p:cNvSpPr/>
          <p:nvPr/>
        </p:nvSpPr>
        <p:spPr>
          <a:xfrm rot="17786476">
            <a:off x="6649889" y="3204534"/>
            <a:ext cx="4807013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8" name="Immagine 7" descr="Immagine che contiene cuore, rosa, San Valentino&#10;&#10;Il contenuto generato dall'IA potrebbe non essere corretto.">
            <a:extLst>
              <a:ext uri="{FF2B5EF4-FFF2-40B4-BE49-F238E27FC236}">
                <a16:creationId xmlns:a16="http://schemas.microsoft.com/office/drawing/2014/main" id="{4E466BF4-7299-20D5-BAB6-04FF4D15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29" y="3416970"/>
            <a:ext cx="1246400" cy="1246400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EEE7365B-1EEA-7680-9EC6-5D79B90500CD}"/>
              </a:ext>
            </a:extLst>
          </p:cNvPr>
          <p:cNvGrpSpPr/>
          <p:nvPr/>
        </p:nvGrpSpPr>
        <p:grpSpPr>
          <a:xfrm>
            <a:off x="104414" y="1946749"/>
            <a:ext cx="2499935" cy="2499935"/>
            <a:chOff x="3694729" y="1821656"/>
            <a:chExt cx="2383210" cy="2383210"/>
          </a:xfrm>
        </p:grpSpPr>
        <p:pic>
          <p:nvPicPr>
            <p:cNvPr id="11" name="Immagine 10" descr="Immagine che contiene Elementi grafici, design&#10;&#10;Il contenuto generato dall'IA potrebbe non essere corretto.">
              <a:extLst>
                <a:ext uri="{FF2B5EF4-FFF2-40B4-BE49-F238E27FC236}">
                  <a16:creationId xmlns:a16="http://schemas.microsoft.com/office/drawing/2014/main" id="{BD5F2827-0DE8-5214-310C-753ED95FC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729" y="1821656"/>
              <a:ext cx="2383210" cy="2383210"/>
            </a:xfrm>
            <a:prstGeom prst="rect">
              <a:avLst/>
            </a:prstGeom>
          </p:spPr>
        </p:pic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32EFBFD7-56CD-F4ED-646C-00BBFB3FFDD4}"/>
                </a:ext>
              </a:extLst>
            </p:cNvPr>
            <p:cNvGrpSpPr/>
            <p:nvPr/>
          </p:nvGrpSpPr>
          <p:grpSpPr>
            <a:xfrm>
              <a:off x="4462279" y="2482310"/>
              <a:ext cx="795745" cy="307777"/>
              <a:chOff x="4462279" y="2482310"/>
              <a:chExt cx="795745" cy="307777"/>
            </a:xfrm>
          </p:grpSpPr>
          <p:pic>
            <p:nvPicPr>
              <p:cNvPr id="12" name="Immagine 11" descr="Immagine che contiene cuore, Elementi grafici, simbolo, clipart&#10;&#10;Il contenuto generato dall'IA potrebbe non essere corretto.">
                <a:extLst>
                  <a:ext uri="{FF2B5EF4-FFF2-40B4-BE49-F238E27FC236}">
                    <a16:creationId xmlns:a16="http://schemas.microsoft.com/office/drawing/2014/main" id="{759D1D93-3AAA-56C3-729D-2FD0AAB9A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0628" y="2526134"/>
                <a:ext cx="225506" cy="225506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creatività, design, astronomia&#10;&#10;Il contenuto generato dall'IA potrebbe non essere corretto.">
                <a:extLst>
                  <a:ext uri="{FF2B5EF4-FFF2-40B4-BE49-F238E27FC236}">
                    <a16:creationId xmlns:a16="http://schemas.microsoft.com/office/drawing/2014/main" id="{3A520D37-CCCB-A563-4DED-D18688B90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1793" y="2526134"/>
                <a:ext cx="225506" cy="225506"/>
              </a:xfrm>
              <a:prstGeom prst="rect">
                <a:avLst/>
              </a:prstGeom>
            </p:spPr>
          </p:pic>
          <p:sp>
            <p:nvSpPr>
              <p:cNvPr id="16" name="TextBox 11817">
                <a:extLst>
                  <a:ext uri="{FF2B5EF4-FFF2-40B4-BE49-F238E27FC236}">
                    <a16:creationId xmlns:a16="http://schemas.microsoft.com/office/drawing/2014/main" id="{52282F5F-E2FA-3318-D284-373FE694CF39}"/>
                  </a:ext>
                </a:extLst>
              </p:cNvPr>
              <p:cNvSpPr txBox="1"/>
              <p:nvPr/>
            </p:nvSpPr>
            <p:spPr>
              <a:xfrm>
                <a:off x="4462279" y="2482310"/>
                <a:ext cx="795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noProof="0">
                    <a:solidFill>
                      <a:srgbClr val="FEF9ED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</a:t>
                </a:r>
              </a:p>
            </p:txBody>
          </p:sp>
        </p:grpSp>
      </p:grpSp>
      <p:sp>
        <p:nvSpPr>
          <p:cNvPr id="21" name="TextBox 11817">
            <a:extLst>
              <a:ext uri="{FF2B5EF4-FFF2-40B4-BE49-F238E27FC236}">
                <a16:creationId xmlns:a16="http://schemas.microsoft.com/office/drawing/2014/main" id="{191E9E7A-77E4-8EF7-AD3F-CA39BD0E3DA0}"/>
              </a:ext>
            </a:extLst>
          </p:cNvPr>
          <p:cNvSpPr txBox="1"/>
          <p:nvPr/>
        </p:nvSpPr>
        <p:spPr>
          <a:xfrm>
            <a:off x="2868089" y="1220187"/>
            <a:ext cx="415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mobile-based prototype that evaluates food experiences by analyzing </a:t>
            </a:r>
            <a:r>
              <a:rPr lang="en-US" i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i="1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 signals</a:t>
            </a:r>
            <a:r>
              <a:rPr lang="en-US" noProof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Bringing objectivity and automation to digital gastronomy.</a:t>
            </a:r>
          </a:p>
        </p:txBody>
      </p:sp>
      <p:sp>
        <p:nvSpPr>
          <p:cNvPr id="22" name="TextBox 11817">
            <a:extLst>
              <a:ext uri="{FF2B5EF4-FFF2-40B4-BE49-F238E27FC236}">
                <a16:creationId xmlns:a16="http://schemas.microsoft.com/office/drawing/2014/main" id="{C5EEF905-076F-DDD3-F721-A6A492E64E4D}"/>
              </a:ext>
            </a:extLst>
          </p:cNvPr>
          <p:cNvSpPr txBox="1"/>
          <p:nvPr/>
        </p:nvSpPr>
        <p:spPr>
          <a:xfrm>
            <a:off x="2868089" y="820077"/>
            <a:ext cx="320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Propose</a:t>
            </a:r>
          </a:p>
        </p:txBody>
      </p:sp>
      <p:sp>
        <p:nvSpPr>
          <p:cNvPr id="27" name="TextBox 11817">
            <a:extLst>
              <a:ext uri="{FF2B5EF4-FFF2-40B4-BE49-F238E27FC236}">
                <a16:creationId xmlns:a16="http://schemas.microsoft.com/office/drawing/2014/main" id="{F778830E-7710-F4EC-85A2-D16929731661}"/>
              </a:ext>
            </a:extLst>
          </p:cNvPr>
          <p:cNvSpPr txBox="1"/>
          <p:nvPr/>
        </p:nvSpPr>
        <p:spPr>
          <a:xfrm>
            <a:off x="3418281" y="3600148"/>
            <a:ext cx="4573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user input required</a:t>
            </a:r>
          </a:p>
        </p:txBody>
      </p:sp>
      <p:cxnSp>
        <p:nvCxnSpPr>
          <p:cNvPr id="37" name="Google Shape;8733;p86">
            <a:extLst>
              <a:ext uri="{FF2B5EF4-FFF2-40B4-BE49-F238E27FC236}">
                <a16:creationId xmlns:a16="http://schemas.microsoft.com/office/drawing/2014/main" id="{19AED718-4A5A-09F0-45DA-2B4A644F443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887058" y="3305854"/>
            <a:ext cx="1531223" cy="455877"/>
          </a:xfrm>
          <a:prstGeom prst="bentConnector3">
            <a:avLst>
              <a:gd name="adj1" fmla="val 50000"/>
            </a:avLst>
          </a:prstGeom>
          <a:noFill/>
          <a:ln w="19050" cap="rnd" cmpd="sng">
            <a:solidFill>
              <a:schemeClr val="accent2">
                <a:lumMod val="90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591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7AD09E-E2AB-FBF6-8EE0-33FFFDCE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0E72A5E0-2099-C5A1-8FA7-C62BC26FBB6E}"/>
              </a:ext>
            </a:extLst>
          </p:cNvPr>
          <p:cNvSpPr/>
          <p:nvPr/>
        </p:nvSpPr>
        <p:spPr>
          <a:xfrm rot="12261115">
            <a:off x="-591170" y="4318117"/>
            <a:ext cx="5082932" cy="495214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50" name="Immagine 49" descr="Immagine che contiene arredo, sedia, design, tavolo&#10;&#10;Il contenuto generato dall'IA potrebbe non essere corretto.">
            <a:extLst>
              <a:ext uri="{FF2B5EF4-FFF2-40B4-BE49-F238E27FC236}">
                <a16:creationId xmlns:a16="http://schemas.microsoft.com/office/drawing/2014/main" id="{F8027CA1-A3EF-C067-54C0-CF6FD9E6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8" y="2001761"/>
            <a:ext cx="2834335" cy="2834335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BC161DBF-E761-3299-AE1D-011796E319E4}"/>
              </a:ext>
            </a:extLst>
          </p:cNvPr>
          <p:cNvGrpSpPr/>
          <p:nvPr/>
        </p:nvGrpSpPr>
        <p:grpSpPr>
          <a:xfrm>
            <a:off x="1383993" y="678657"/>
            <a:ext cx="1323104" cy="1323104"/>
            <a:chOff x="435846" y="394636"/>
            <a:chExt cx="1743727" cy="17437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427DDA5-37C5-DB3A-5DDD-C2661A85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846" y="394636"/>
              <a:ext cx="1743727" cy="1743727"/>
            </a:xfrm>
            <a:prstGeom prst="rect">
              <a:avLst/>
            </a:prstGeom>
          </p:spPr>
        </p:pic>
        <p:pic>
          <p:nvPicPr>
            <p:cNvPr id="4" name="Immagine 3" descr="Immagine che contiene schermata, clipart, design, arte&#10;&#10;Il contenuto generato dall'IA potrebbe non essere corretto.">
              <a:extLst>
                <a:ext uri="{FF2B5EF4-FFF2-40B4-BE49-F238E27FC236}">
                  <a16:creationId xmlns:a16="http://schemas.microsoft.com/office/drawing/2014/main" id="{4BD4EF4E-295C-87E6-4FD6-30D489FB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678" y="819980"/>
              <a:ext cx="1014061" cy="1014061"/>
            </a:xfrm>
            <a:prstGeom prst="rect">
              <a:avLst/>
            </a:prstGeom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0F9538B-BF16-C854-27C7-10636D52E740}"/>
              </a:ext>
            </a:extLst>
          </p:cNvPr>
          <p:cNvGrpSpPr/>
          <p:nvPr/>
        </p:nvGrpSpPr>
        <p:grpSpPr>
          <a:xfrm>
            <a:off x="4123180" y="2719453"/>
            <a:ext cx="897641" cy="262533"/>
            <a:chOff x="6126307" y="3210681"/>
            <a:chExt cx="1169843" cy="342144"/>
          </a:xfrm>
        </p:grpSpPr>
        <p:pic>
          <p:nvPicPr>
            <p:cNvPr id="40" name="Immagine 39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5D3DD8DD-A36B-86F6-C194-772F4604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7173" t="27976" r="36757" b="44856"/>
            <a:stretch/>
          </p:blipFill>
          <p:spPr>
            <a:xfrm>
              <a:off x="6547069" y="3210683"/>
              <a:ext cx="328319" cy="342142"/>
            </a:xfrm>
            <a:prstGeom prst="rect">
              <a:avLst/>
            </a:prstGeom>
          </p:spPr>
        </p:pic>
        <p:pic>
          <p:nvPicPr>
            <p:cNvPr id="9" name="Immagine 8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06F02472-BCF9-7511-4819-48341ED6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7173" t="27976" r="36757" b="44856"/>
            <a:stretch/>
          </p:blipFill>
          <p:spPr>
            <a:xfrm>
              <a:off x="6126307" y="3210681"/>
              <a:ext cx="328319" cy="342142"/>
            </a:xfrm>
            <a:prstGeom prst="rect">
              <a:avLst/>
            </a:prstGeom>
          </p:spPr>
        </p:pic>
        <p:pic>
          <p:nvPicPr>
            <p:cNvPr id="10" name="Immagine 9" descr="Immagine che contiene stella, creatività&#10;&#10;Il contenuto generato dall'IA potrebbe non essere corretto.">
              <a:extLst>
                <a:ext uri="{FF2B5EF4-FFF2-40B4-BE49-F238E27FC236}">
                  <a16:creationId xmlns:a16="http://schemas.microsoft.com/office/drawing/2014/main" id="{5CDB1731-67BA-E2FD-A30F-95EB74F70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7173" t="27976" r="36757" b="44856"/>
            <a:stretch/>
          </p:blipFill>
          <p:spPr>
            <a:xfrm>
              <a:off x="6967831" y="3210681"/>
              <a:ext cx="328319" cy="342142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C533B5E-0B48-6876-6638-3F0D06BAE20F}"/>
              </a:ext>
            </a:extLst>
          </p:cNvPr>
          <p:cNvGrpSpPr/>
          <p:nvPr/>
        </p:nvGrpSpPr>
        <p:grpSpPr>
          <a:xfrm>
            <a:off x="6320728" y="677753"/>
            <a:ext cx="1969074" cy="3787993"/>
            <a:chOff x="6556948" y="677753"/>
            <a:chExt cx="1969074" cy="3787993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38CA94FD-9AB7-5412-1473-092F33BAD29C}"/>
                </a:ext>
              </a:extLst>
            </p:cNvPr>
            <p:cNvGrpSpPr/>
            <p:nvPr/>
          </p:nvGrpSpPr>
          <p:grpSpPr>
            <a:xfrm>
              <a:off x="6556948" y="677753"/>
              <a:ext cx="1969067" cy="3787993"/>
              <a:chOff x="4803831" y="765738"/>
              <a:chExt cx="1969067" cy="3787993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E301F51-10D0-FE85-B154-EB87BC20FA8E}"/>
                  </a:ext>
                </a:extLst>
              </p:cNvPr>
              <p:cNvGrpSpPr/>
              <p:nvPr/>
            </p:nvGrpSpPr>
            <p:grpSpPr>
              <a:xfrm>
                <a:off x="4803831" y="765738"/>
                <a:ext cx="1969067" cy="3787993"/>
                <a:chOff x="1317625" y="969082"/>
                <a:chExt cx="1830387" cy="3521207"/>
              </a:xfrm>
            </p:grpSpPr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AD29804D-793C-172B-4E45-E45A77B1524F}"/>
                    </a:ext>
                  </a:extLst>
                </p:cNvPr>
                <p:cNvSpPr/>
                <p:nvPr/>
              </p:nvSpPr>
              <p:spPr>
                <a:xfrm>
                  <a:off x="1466811" y="1070682"/>
                  <a:ext cx="1538300" cy="3317155"/>
                </a:xfrm>
                <a:prstGeom prst="roundRect">
                  <a:avLst>
                    <a:gd name="adj" fmla="val 552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0"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8" name="Ovale 17">
                  <a:extLst>
                    <a:ext uri="{FF2B5EF4-FFF2-40B4-BE49-F238E27FC236}">
                      <a16:creationId xmlns:a16="http://schemas.microsoft.com/office/drawing/2014/main" id="{549AC824-C175-D0CF-398E-B864C9F3A904}"/>
                    </a:ext>
                  </a:extLst>
                </p:cNvPr>
                <p:cNvSpPr/>
                <p:nvPr/>
              </p:nvSpPr>
              <p:spPr>
                <a:xfrm>
                  <a:off x="2944812" y="4318839"/>
                  <a:ext cx="203200" cy="171450"/>
                </a:xfrm>
                <a:prstGeom prst="ellipse">
                  <a:avLst/>
                </a:prstGeom>
                <a:solidFill>
                  <a:srgbClr val="FEF9E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9" name="Ovale 18">
                  <a:extLst>
                    <a:ext uri="{FF2B5EF4-FFF2-40B4-BE49-F238E27FC236}">
                      <a16:creationId xmlns:a16="http://schemas.microsoft.com/office/drawing/2014/main" id="{31231822-3135-8DA2-827E-8F71A6646F6F}"/>
                    </a:ext>
                  </a:extLst>
                </p:cNvPr>
                <p:cNvSpPr/>
                <p:nvPr/>
              </p:nvSpPr>
              <p:spPr>
                <a:xfrm>
                  <a:off x="1317625" y="4318839"/>
                  <a:ext cx="203200" cy="171450"/>
                </a:xfrm>
                <a:prstGeom prst="ellipse">
                  <a:avLst/>
                </a:prstGeom>
                <a:solidFill>
                  <a:srgbClr val="FEF9E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20" name="Ovale 19">
                  <a:extLst>
                    <a:ext uri="{FF2B5EF4-FFF2-40B4-BE49-F238E27FC236}">
                      <a16:creationId xmlns:a16="http://schemas.microsoft.com/office/drawing/2014/main" id="{663FDCFE-AAA8-CCAB-9E67-79B4B96B7E43}"/>
                    </a:ext>
                  </a:extLst>
                </p:cNvPr>
                <p:cNvSpPr/>
                <p:nvPr/>
              </p:nvSpPr>
              <p:spPr>
                <a:xfrm>
                  <a:off x="2944812" y="969082"/>
                  <a:ext cx="203200" cy="171450"/>
                </a:xfrm>
                <a:prstGeom prst="ellipse">
                  <a:avLst/>
                </a:prstGeom>
                <a:solidFill>
                  <a:srgbClr val="FEF9E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21" name="Ovale 20">
                  <a:extLst>
                    <a:ext uri="{FF2B5EF4-FFF2-40B4-BE49-F238E27FC236}">
                      <a16:creationId xmlns:a16="http://schemas.microsoft.com/office/drawing/2014/main" id="{6FAC7113-5F88-E13F-B201-8C9257CB93CB}"/>
                    </a:ext>
                  </a:extLst>
                </p:cNvPr>
                <p:cNvSpPr/>
                <p:nvPr/>
              </p:nvSpPr>
              <p:spPr>
                <a:xfrm>
                  <a:off x="1317625" y="969082"/>
                  <a:ext cx="203200" cy="171450"/>
                </a:xfrm>
                <a:prstGeom prst="ellipse">
                  <a:avLst/>
                </a:prstGeom>
                <a:solidFill>
                  <a:srgbClr val="FEF9E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cxnSp>
              <p:nvCxnSpPr>
                <p:cNvPr id="24" name="Straight Connector 19">
                  <a:extLst>
                    <a:ext uri="{FF2B5EF4-FFF2-40B4-BE49-F238E27FC236}">
                      <a16:creationId xmlns:a16="http://schemas.microsoft.com/office/drawing/2014/main" id="{E5C84EC0-D3EC-D0E8-880A-ECB762C6B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235961" y="4122826"/>
                  <a:ext cx="0" cy="39202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11817">
                <a:extLst>
                  <a:ext uri="{FF2B5EF4-FFF2-40B4-BE49-F238E27FC236}">
                    <a16:creationId xmlns:a16="http://schemas.microsoft.com/office/drawing/2014/main" id="{0EEA2BEC-D917-487F-4AC9-43E79A25E490}"/>
                  </a:ext>
                </a:extLst>
              </p:cNvPr>
              <p:cNvSpPr txBox="1"/>
              <p:nvPr/>
            </p:nvSpPr>
            <p:spPr>
              <a:xfrm>
                <a:off x="5014245" y="1240461"/>
                <a:ext cx="15549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noProof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Inside the Foodback </a:t>
                </a:r>
                <a:r>
                  <a:rPr lang="en-US" sz="1100" b="1" noProof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Experience</a:t>
                </a:r>
              </a:p>
            </p:txBody>
          </p:sp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7C233CFE-8B4A-DC70-2F91-4752BC572844}"/>
                  </a:ext>
                </a:extLst>
              </p:cNvPr>
              <p:cNvGrpSpPr/>
              <p:nvPr/>
            </p:nvGrpSpPr>
            <p:grpSpPr>
              <a:xfrm>
                <a:off x="5189277" y="2217545"/>
                <a:ext cx="1204935" cy="1017151"/>
                <a:chOff x="5218999" y="2181252"/>
                <a:chExt cx="1204935" cy="1017151"/>
              </a:xfrm>
            </p:grpSpPr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5D8489C0-5BBD-EC4C-96B1-782AB8C16503}"/>
                    </a:ext>
                  </a:extLst>
                </p:cNvPr>
                <p:cNvSpPr/>
                <p:nvPr/>
              </p:nvSpPr>
              <p:spPr>
                <a:xfrm>
                  <a:off x="5430365" y="2181252"/>
                  <a:ext cx="782205" cy="780995"/>
                </a:xfrm>
                <a:prstGeom prst="roundRect">
                  <a:avLst>
                    <a:gd name="adj" fmla="val 5521"/>
                  </a:avLst>
                </a:prstGeom>
                <a:solidFill>
                  <a:srgbClr val="FEF9ED"/>
                </a:solidFill>
                <a:ln w="3175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pic>
              <p:nvPicPr>
                <p:cNvPr id="13" name="Immagine 12">
                  <a:extLst>
                    <a:ext uri="{FF2B5EF4-FFF2-40B4-BE49-F238E27FC236}">
                      <a16:creationId xmlns:a16="http://schemas.microsoft.com/office/drawing/2014/main" id="{25C58D96-9D45-C6BA-BF84-A65E6B413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8505" y="2236488"/>
                  <a:ext cx="665924" cy="665924"/>
                </a:xfrm>
                <a:prstGeom prst="rect">
                  <a:avLst/>
                </a:prstGeom>
              </p:spPr>
            </p:pic>
            <p:sp>
              <p:nvSpPr>
                <p:cNvPr id="25" name="TextBox 11817">
                  <a:extLst>
                    <a:ext uri="{FF2B5EF4-FFF2-40B4-BE49-F238E27FC236}">
                      <a16:creationId xmlns:a16="http://schemas.microsoft.com/office/drawing/2014/main" id="{6F7B499F-B9D1-2458-C06A-3E1D13564595}"/>
                    </a:ext>
                  </a:extLst>
                </p:cNvPr>
                <p:cNvSpPr txBox="1"/>
                <p:nvPr/>
              </p:nvSpPr>
              <p:spPr>
                <a:xfrm>
                  <a:off x="5218999" y="2967571"/>
                  <a:ext cx="120493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noProof="0">
                      <a:solidFill>
                        <a:schemeClr val="tx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Foodback</a:t>
                  </a:r>
                  <a:endParaRPr lang="en-US" sz="1100" b="1" noProof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968E6A04-EA34-A798-0938-880D51AE0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2026" y="2820036"/>
                <a:ext cx="408854" cy="408854"/>
              </a:xfrm>
              <a:prstGeom prst="rect">
                <a:avLst/>
              </a:prstGeom>
            </p:spPr>
          </p:pic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70F9538B-BF16-C854-27C7-10636D52E740}"/>
                  </a:ext>
                </a:extLst>
              </p:cNvPr>
              <p:cNvGrpSpPr/>
              <p:nvPr/>
            </p:nvGrpSpPr>
            <p:grpSpPr>
              <a:xfrm>
                <a:off x="5342936" y="3601031"/>
                <a:ext cx="897641" cy="262533"/>
                <a:chOff x="6126307" y="3210681"/>
                <a:chExt cx="1169843" cy="342144"/>
              </a:xfrm>
            </p:grpSpPr>
            <p:pic>
              <p:nvPicPr>
                <p:cNvPr id="55" name="Immagine 54" descr="Immagine che contiene stella, creatività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5D3DD8DD-A36B-86F6-C194-772F46042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37173" t="27976" r="36757" b="44856"/>
                <a:stretch/>
              </p:blipFill>
              <p:spPr>
                <a:xfrm>
                  <a:off x="6547069" y="3210683"/>
                  <a:ext cx="328319" cy="342142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stella, creatività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06F02472-BCF9-7511-4819-48341ED6A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37173" t="27976" r="36757" b="44856"/>
                <a:stretch/>
              </p:blipFill>
              <p:spPr>
                <a:xfrm>
                  <a:off x="6126307" y="3210681"/>
                  <a:ext cx="328319" cy="342142"/>
                </a:xfrm>
                <a:prstGeom prst="rect">
                  <a:avLst/>
                </a:prstGeom>
              </p:spPr>
            </p:pic>
            <p:pic>
              <p:nvPicPr>
                <p:cNvPr id="7" name="Immagine 6" descr="Immagine che contiene stella, creatività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5CDB1731-67BA-E2FD-A30F-95EB74F70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37173" t="27976" r="36757" b="44856"/>
                <a:stretch/>
              </p:blipFill>
              <p:spPr>
                <a:xfrm>
                  <a:off x="6967831" y="3210681"/>
                  <a:ext cx="328319" cy="3421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E301F51-10D0-FE85-B154-EB87BC20FA8E}"/>
                </a:ext>
              </a:extLst>
            </p:cNvPr>
            <p:cNvGrpSpPr/>
            <p:nvPr/>
          </p:nvGrpSpPr>
          <p:grpSpPr>
            <a:xfrm>
              <a:off x="6556951" y="677753"/>
              <a:ext cx="1969071" cy="3787993"/>
              <a:chOff x="1317625" y="969082"/>
              <a:chExt cx="1830387" cy="3521207"/>
            </a:xfrm>
          </p:grpSpPr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549AC824-C175-D0CF-398E-B864C9F3A904}"/>
                  </a:ext>
                </a:extLst>
              </p:cNvPr>
              <p:cNvSpPr/>
              <p:nvPr/>
            </p:nvSpPr>
            <p:spPr>
              <a:xfrm>
                <a:off x="2944812" y="4318839"/>
                <a:ext cx="203200" cy="171450"/>
              </a:xfrm>
              <a:prstGeom prst="ellipse">
                <a:avLst/>
              </a:prstGeom>
              <a:solidFill>
                <a:srgbClr val="FEF9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31231822-3135-8DA2-827E-8F71A6646F6F}"/>
                  </a:ext>
                </a:extLst>
              </p:cNvPr>
              <p:cNvSpPr/>
              <p:nvPr/>
            </p:nvSpPr>
            <p:spPr>
              <a:xfrm>
                <a:off x="1317625" y="4318839"/>
                <a:ext cx="203200" cy="171450"/>
              </a:xfrm>
              <a:prstGeom prst="ellipse">
                <a:avLst/>
              </a:prstGeom>
              <a:solidFill>
                <a:srgbClr val="FEF9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663FDCFE-AAA8-CCAB-9E67-79B4B96B7E43}"/>
                  </a:ext>
                </a:extLst>
              </p:cNvPr>
              <p:cNvSpPr/>
              <p:nvPr/>
            </p:nvSpPr>
            <p:spPr>
              <a:xfrm>
                <a:off x="2944812" y="969082"/>
                <a:ext cx="203200" cy="171450"/>
              </a:xfrm>
              <a:prstGeom prst="ellipse">
                <a:avLst/>
              </a:prstGeom>
              <a:solidFill>
                <a:srgbClr val="FEF9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6FAC7113-5F88-E13F-B201-8C9257CB93CB}"/>
                  </a:ext>
                </a:extLst>
              </p:cNvPr>
              <p:cNvSpPr/>
              <p:nvPr/>
            </p:nvSpPr>
            <p:spPr>
              <a:xfrm>
                <a:off x="1317625" y="969082"/>
                <a:ext cx="203200" cy="171450"/>
              </a:xfrm>
              <a:prstGeom prst="ellipse">
                <a:avLst/>
              </a:prstGeom>
              <a:solidFill>
                <a:srgbClr val="FEF9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AD29804D-793C-172B-4E45-E45A77B1524F}"/>
                  </a:ext>
                </a:extLst>
              </p:cNvPr>
              <p:cNvSpPr/>
              <p:nvPr/>
            </p:nvSpPr>
            <p:spPr>
              <a:xfrm>
                <a:off x="1466811" y="1070682"/>
                <a:ext cx="1538300" cy="3317155"/>
              </a:xfrm>
              <a:prstGeom prst="roundRect">
                <a:avLst>
                  <a:gd name="adj" fmla="val 552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31750">
                <a:solidFill>
                  <a:srgbClr val="4343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C233CFE-8B4A-DC70-2F91-4752BC572844}"/>
                </a:ext>
              </a:extLst>
            </p:cNvPr>
            <p:cNvGrpSpPr/>
            <p:nvPr/>
          </p:nvGrpSpPr>
          <p:grpSpPr>
            <a:xfrm>
              <a:off x="6942394" y="2129560"/>
              <a:ext cx="1204935" cy="1017151"/>
              <a:chOff x="5218999" y="2181252"/>
              <a:chExt cx="1204935" cy="1017151"/>
            </a:xfrm>
          </p:grpSpPr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5D8489C0-5BBD-EC4C-96B1-782AB8C16503}"/>
                  </a:ext>
                </a:extLst>
              </p:cNvPr>
              <p:cNvSpPr/>
              <p:nvPr/>
            </p:nvSpPr>
            <p:spPr>
              <a:xfrm>
                <a:off x="5430365" y="2181252"/>
                <a:ext cx="782205" cy="780995"/>
              </a:xfrm>
              <a:prstGeom prst="roundRect">
                <a:avLst>
                  <a:gd name="adj" fmla="val 5521"/>
                </a:avLst>
              </a:prstGeom>
              <a:solidFill>
                <a:srgbClr val="FEF9ED"/>
              </a:solidFill>
              <a:ln w="317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25C58D96-9D45-C6BA-BF84-A65E6B413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505" y="2236488"/>
                <a:ext cx="665924" cy="665924"/>
              </a:xfrm>
              <a:prstGeom prst="rect">
                <a:avLst/>
              </a:prstGeom>
            </p:spPr>
          </p:pic>
          <p:sp>
            <p:nvSpPr>
              <p:cNvPr id="38" name="TextBox 11817">
                <a:extLst>
                  <a:ext uri="{FF2B5EF4-FFF2-40B4-BE49-F238E27FC236}">
                    <a16:creationId xmlns:a16="http://schemas.microsoft.com/office/drawing/2014/main" id="{6F7B499F-B9D1-2458-C06A-3E1D13564595}"/>
                  </a:ext>
                </a:extLst>
              </p:cNvPr>
              <p:cNvSpPr txBox="1"/>
              <p:nvPr/>
            </p:nvSpPr>
            <p:spPr>
              <a:xfrm>
                <a:off x="5218999" y="2967571"/>
                <a:ext cx="12049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noProof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Foodback</a:t>
                </a:r>
                <a:endParaRPr lang="en-US" sz="1100" b="1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968E6A04-EA34-A798-0938-880D51AE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5143" y="2732051"/>
              <a:ext cx="408854" cy="408854"/>
            </a:xfrm>
            <a:prstGeom prst="rect">
              <a:avLst/>
            </a:prstGeom>
          </p:spPr>
        </p:pic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D86F55F2-3899-5C2B-9EE2-EF8358FDD346}"/>
                </a:ext>
              </a:extLst>
            </p:cNvPr>
            <p:cNvSpPr/>
            <p:nvPr/>
          </p:nvSpPr>
          <p:spPr>
            <a:xfrm>
              <a:off x="7509484" y="885363"/>
              <a:ext cx="70752" cy="707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extBox 11817">
            <a:extLst>
              <a:ext uri="{FF2B5EF4-FFF2-40B4-BE49-F238E27FC236}">
                <a16:creationId xmlns:a16="http://schemas.microsoft.com/office/drawing/2014/main" id="{C2C15959-699E-753D-4393-6D60BE28D027}"/>
              </a:ext>
            </a:extLst>
          </p:cNvPr>
          <p:cNvSpPr txBox="1"/>
          <p:nvPr/>
        </p:nvSpPr>
        <p:spPr>
          <a:xfrm>
            <a:off x="2999920" y="1960421"/>
            <a:ext cx="314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Inside the Foodback </a:t>
            </a:r>
            <a:r>
              <a:rPr lang="en-US" sz="20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04745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32">
          <a:extLst>
            <a:ext uri="{FF2B5EF4-FFF2-40B4-BE49-F238E27FC236}">
              <a16:creationId xmlns:a16="http://schemas.microsoft.com/office/drawing/2014/main" id="{E7F3CC27-44FA-6919-2749-869AFF78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1347EB8D-9587-2DBE-C6E7-33287F4EE6D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512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8F2B28B-BFDC-1689-514A-2A6FB2B0BDBA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EF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Google Shape;8949;p96">
            <a:extLst>
              <a:ext uri="{FF2B5EF4-FFF2-40B4-BE49-F238E27FC236}">
                <a16:creationId xmlns:a16="http://schemas.microsoft.com/office/drawing/2014/main" id="{95CEAC6C-1337-951D-46FE-475116BFE625}"/>
              </a:ext>
            </a:extLst>
          </p:cNvPr>
          <p:cNvSpPr/>
          <p:nvPr/>
        </p:nvSpPr>
        <p:spPr>
          <a:xfrm rot="1008228">
            <a:off x="3414201" y="4461753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14" name="Picture 13" descr="A black sun with rays&#10;&#10;AI-generated content may be incorrect.">
            <a:extLst>
              <a:ext uri="{FF2B5EF4-FFF2-40B4-BE49-F238E27FC236}">
                <a16:creationId xmlns:a16="http://schemas.microsoft.com/office/drawing/2014/main" id="{562980F9-E1F8-05D1-1FF3-4D6619483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039" y="334428"/>
            <a:ext cx="319923" cy="319923"/>
          </a:xfrm>
          <a:prstGeom prst="rect">
            <a:avLst/>
          </a:prstGeom>
        </p:spPr>
      </p:pic>
      <p:pic>
        <p:nvPicPr>
          <p:cNvPr id="16" name="Picture 15" descr="A white moon and stars&#10;&#10;AI-generated content may be incorrect.">
            <a:extLst>
              <a:ext uri="{FF2B5EF4-FFF2-40B4-BE49-F238E27FC236}">
                <a16:creationId xmlns:a16="http://schemas.microsoft.com/office/drawing/2014/main" id="{5FE59827-0581-3A59-91D1-906D82686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261" y="315378"/>
            <a:ext cx="288000" cy="288000"/>
          </a:xfrm>
          <a:prstGeom prst="rect">
            <a:avLst/>
          </a:prstGeom>
        </p:spPr>
      </p:pic>
      <p:pic>
        <p:nvPicPr>
          <p:cNvPr id="10" name="VID_20250517105259">
            <a:hlinkClick r:id="" action="ppaction://media"/>
            <a:extLst>
              <a:ext uri="{FF2B5EF4-FFF2-40B4-BE49-F238E27FC236}">
                <a16:creationId xmlns:a16="http://schemas.microsoft.com/office/drawing/2014/main" id="{85ABD429-0146-1BD7-7D22-25D8F32537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 end="20"/>
                </p14:media>
              </p:ext>
            </p:extLst>
          </p:nvPr>
        </p:nvPicPr>
        <p:blipFill>
          <a:blip r:embed="rId8"/>
          <a:srcRect t="2916"/>
          <a:stretch>
            <a:fillRect/>
          </a:stretch>
        </p:blipFill>
        <p:spPr>
          <a:xfrm>
            <a:off x="6045118" y="871410"/>
            <a:ext cx="1625764" cy="3507436"/>
          </a:xfrm>
          <a:prstGeom prst="rect">
            <a:avLst/>
          </a:prstGeom>
        </p:spPr>
      </p:pic>
      <p:pic>
        <p:nvPicPr>
          <p:cNvPr id="11" name="VID_20250517105434">
            <a:hlinkClick r:id="" action="ppaction://media"/>
            <a:extLst>
              <a:ext uri="{FF2B5EF4-FFF2-40B4-BE49-F238E27FC236}">
                <a16:creationId xmlns:a16="http://schemas.microsoft.com/office/drawing/2014/main" id="{AB85F3D6-BCD3-E317-234A-D180C904B3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" end="112"/>
                </p14:media>
              </p:ext>
            </p:extLst>
          </p:nvPr>
        </p:nvPicPr>
        <p:blipFill>
          <a:blip r:embed="rId9"/>
          <a:srcRect t="2916"/>
          <a:stretch>
            <a:fillRect/>
          </a:stretch>
        </p:blipFill>
        <p:spPr>
          <a:xfrm>
            <a:off x="1473118" y="909600"/>
            <a:ext cx="1625764" cy="3507435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8E1926-5C94-A63F-A5C2-3A0F36DA0035}"/>
              </a:ext>
            </a:extLst>
          </p:cNvPr>
          <p:cNvSpPr/>
          <p:nvPr/>
        </p:nvSpPr>
        <p:spPr>
          <a:xfrm>
            <a:off x="6002692" y="820390"/>
            <a:ext cx="1715316" cy="3583816"/>
          </a:xfrm>
          <a:prstGeom prst="roundRect">
            <a:avLst>
              <a:gd name="adj" fmla="val 5521"/>
            </a:avLst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CF8E522-A2B1-CD5C-BE5B-13416741B805}"/>
              </a:ext>
            </a:extLst>
          </p:cNvPr>
          <p:cNvSpPr/>
          <p:nvPr/>
        </p:nvSpPr>
        <p:spPr>
          <a:xfrm>
            <a:off x="1425992" y="871410"/>
            <a:ext cx="1715316" cy="3583816"/>
          </a:xfrm>
          <a:prstGeom prst="roundRect">
            <a:avLst>
              <a:gd name="adj" fmla="val 5521"/>
            </a:avLst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Google Shape;6111;p62">
            <a:extLst>
              <a:ext uri="{FF2B5EF4-FFF2-40B4-BE49-F238E27FC236}">
                <a16:creationId xmlns:a16="http://schemas.microsoft.com/office/drawing/2014/main" id="{04C8C310-8F02-DF90-9295-DE141637652B}"/>
              </a:ext>
            </a:extLst>
          </p:cNvPr>
          <p:cNvSpPr txBox="1">
            <a:spLocks/>
          </p:cNvSpPr>
          <p:nvPr/>
        </p:nvSpPr>
        <p:spPr>
          <a:xfrm>
            <a:off x="2463946" y="4681583"/>
            <a:ext cx="421610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b="1" noProof="0">
                <a:solidFill>
                  <a:schemeClr val="tx1"/>
                </a:solidFill>
              </a:rPr>
              <a:t>Splash</a:t>
            </a:r>
            <a:r>
              <a:rPr lang="en-US" sz="1100" noProof="0">
                <a:solidFill>
                  <a:schemeClr val="tx1"/>
                </a:solidFill>
              </a:rPr>
              <a:t> Screen</a:t>
            </a:r>
          </a:p>
        </p:txBody>
      </p:sp>
      <p:pic>
        <p:nvPicPr>
          <p:cNvPr id="6" name="Immagine 5" descr="Immagine che contiene clipart, creatività,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9415ACFF-AD22-F185-1173-FEDDA1B30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5362" y="3636381"/>
            <a:ext cx="1022713" cy="10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C1057-50BC-CA31-D396-9E04D53F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949;p96">
            <a:extLst>
              <a:ext uri="{FF2B5EF4-FFF2-40B4-BE49-F238E27FC236}">
                <a16:creationId xmlns:a16="http://schemas.microsoft.com/office/drawing/2014/main" id="{6DEFDD4A-A526-ABBB-1CFA-E622D34DC061}"/>
              </a:ext>
            </a:extLst>
          </p:cNvPr>
          <p:cNvSpPr/>
          <p:nvPr/>
        </p:nvSpPr>
        <p:spPr>
          <a:xfrm rot="9137708">
            <a:off x="8173942" y="-1286127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pic>
        <p:nvPicPr>
          <p:cNvPr id="3" name="Picture 13" descr="A black sun with rays&#10;&#10;AI-generated content may be incorrect.">
            <a:extLst>
              <a:ext uri="{FF2B5EF4-FFF2-40B4-BE49-F238E27FC236}">
                <a16:creationId xmlns:a16="http://schemas.microsoft.com/office/drawing/2014/main" id="{0DC87769-0381-551C-8110-4ED32A8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106" y="255269"/>
            <a:ext cx="241601" cy="241601"/>
          </a:xfrm>
          <a:prstGeom prst="rect">
            <a:avLst/>
          </a:prstGeom>
        </p:spPr>
      </p:pic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96EDE73A-ACDF-52A2-C50E-F9DEFDDE8C5C}"/>
              </a:ext>
            </a:extLst>
          </p:cNvPr>
          <p:cNvSpPr/>
          <p:nvPr/>
        </p:nvSpPr>
        <p:spPr>
          <a:xfrm rot="4262259">
            <a:off x="-3561714" y="838921"/>
            <a:ext cx="7091752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23" name="TextBox 11817">
            <a:extLst>
              <a:ext uri="{FF2B5EF4-FFF2-40B4-BE49-F238E27FC236}">
                <a16:creationId xmlns:a16="http://schemas.microsoft.com/office/drawing/2014/main" id="{9D28AB72-DD41-F08C-9A0E-B980C7E0306E}"/>
              </a:ext>
            </a:extLst>
          </p:cNvPr>
          <p:cNvSpPr txBox="1"/>
          <p:nvPr/>
        </p:nvSpPr>
        <p:spPr>
          <a:xfrm>
            <a:off x="5319665" y="4464831"/>
            <a:ext cx="2086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 </a:t>
            </a:r>
            <a:r>
              <a:rPr lang="en-US" sz="12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Screen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A25389F-789A-26C6-DE83-03C0FF626D42}"/>
              </a:ext>
            </a:extLst>
          </p:cNvPr>
          <p:cNvGrpSpPr/>
          <p:nvPr/>
        </p:nvGrpSpPr>
        <p:grpSpPr>
          <a:xfrm>
            <a:off x="5375074" y="677753"/>
            <a:ext cx="1969067" cy="3787993"/>
            <a:chOff x="1317625" y="969082"/>
            <a:chExt cx="1830387" cy="3521207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7CACB0D-7F98-C563-FAB6-E4743E756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3"/>
            <a:stretch/>
          </p:blipFill>
          <p:spPr bwMode="auto">
            <a:xfrm>
              <a:off x="1466812" y="1070682"/>
              <a:ext cx="1538299" cy="331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C04D3035-0857-1914-478A-E7D49BAD5823}"/>
                </a:ext>
              </a:extLst>
            </p:cNvPr>
            <p:cNvSpPr/>
            <p:nvPr/>
          </p:nvSpPr>
          <p:spPr>
            <a:xfrm>
              <a:off x="2944812" y="4318839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F555EDB1-B4C1-0283-D496-821F48C7A54D}"/>
                </a:ext>
              </a:extLst>
            </p:cNvPr>
            <p:cNvSpPr/>
            <p:nvPr/>
          </p:nvSpPr>
          <p:spPr>
            <a:xfrm>
              <a:off x="1317625" y="4318839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C2DA5E27-49B7-55A6-7962-DE64C2C85252}"/>
                </a:ext>
              </a:extLst>
            </p:cNvPr>
            <p:cNvSpPr/>
            <p:nvPr/>
          </p:nvSpPr>
          <p:spPr>
            <a:xfrm>
              <a:off x="2944812" y="969082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444FF7F8-063D-5E0F-179C-8CA532950BE5}"/>
                </a:ext>
              </a:extLst>
            </p:cNvPr>
            <p:cNvSpPr/>
            <p:nvPr/>
          </p:nvSpPr>
          <p:spPr>
            <a:xfrm>
              <a:off x="1317625" y="969082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8416CFD1-4AAB-860A-6043-7AFD1AABFEB9}"/>
                </a:ext>
              </a:extLst>
            </p:cNvPr>
            <p:cNvSpPr/>
            <p:nvPr/>
          </p:nvSpPr>
          <p:spPr>
            <a:xfrm>
              <a:off x="1466811" y="1070682"/>
              <a:ext cx="1538300" cy="3317155"/>
            </a:xfrm>
            <a:prstGeom prst="roundRect">
              <a:avLst>
                <a:gd name="adj" fmla="val 5521"/>
              </a:avLst>
            </a:prstGeom>
            <a:noFill/>
            <a:ln w="31750">
              <a:solidFill>
                <a:srgbClr val="434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5" name="Straight Connector 19">
              <a:extLst>
                <a:ext uri="{FF2B5EF4-FFF2-40B4-BE49-F238E27FC236}">
                  <a16:creationId xmlns:a16="http://schemas.microsoft.com/office/drawing/2014/main" id="{D1F473E2-F242-8460-FD87-DB78EB7D58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35961" y="4122826"/>
              <a:ext cx="0" cy="392027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11817">
            <a:extLst>
              <a:ext uri="{FF2B5EF4-FFF2-40B4-BE49-F238E27FC236}">
                <a16:creationId xmlns:a16="http://schemas.microsoft.com/office/drawing/2014/main" id="{96B719A0-52DE-F953-E8C8-EC82DFD1EE65}"/>
              </a:ext>
            </a:extLst>
          </p:cNvPr>
          <p:cNvSpPr txBox="1"/>
          <p:nvPr/>
        </p:nvSpPr>
        <p:spPr>
          <a:xfrm>
            <a:off x="1763443" y="1722688"/>
            <a:ext cx="32019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 Made Simple</a:t>
            </a:r>
          </a:p>
        </p:txBody>
      </p:sp>
      <p:sp>
        <p:nvSpPr>
          <p:cNvPr id="45" name="TextBox 11817">
            <a:extLst>
              <a:ext uri="{FF2B5EF4-FFF2-40B4-BE49-F238E27FC236}">
                <a16:creationId xmlns:a16="http://schemas.microsoft.com/office/drawing/2014/main" id="{C8ABACA4-5D6D-A961-748F-EB1C25D9CC45}"/>
              </a:ext>
            </a:extLst>
          </p:cNvPr>
          <p:cNvSpPr txBox="1"/>
          <p:nvPr/>
        </p:nvSpPr>
        <p:spPr>
          <a:xfrm>
            <a:off x="1763443" y="2076631"/>
            <a:ext cx="311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can access </a:t>
            </a:r>
            <a:r>
              <a:rPr lang="en-US" noProof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Foodback’s</a:t>
            </a:r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features quickly and securely using just their email and password—nothing more.</a:t>
            </a:r>
          </a:p>
        </p:txBody>
      </p:sp>
    </p:spTree>
    <p:extLst>
      <p:ext uri="{BB962C8B-B14F-4D97-AF65-F5344CB8AC3E}">
        <p14:creationId xmlns:p14="http://schemas.microsoft.com/office/powerpoint/2010/main" val="31848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3E015-FCB8-8025-2ACB-35BDB8EC7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949;p96">
            <a:extLst>
              <a:ext uri="{FF2B5EF4-FFF2-40B4-BE49-F238E27FC236}">
                <a16:creationId xmlns:a16="http://schemas.microsoft.com/office/drawing/2014/main" id="{F2669D9C-BA5F-4CD2-133C-2BE665F6FBDC}"/>
              </a:ext>
            </a:extLst>
          </p:cNvPr>
          <p:cNvSpPr/>
          <p:nvPr/>
        </p:nvSpPr>
        <p:spPr>
          <a:xfrm rot="9137708">
            <a:off x="8173942" y="-1286127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2" name="TextBox 11817">
            <a:extLst>
              <a:ext uri="{FF2B5EF4-FFF2-40B4-BE49-F238E27FC236}">
                <a16:creationId xmlns:a16="http://schemas.microsoft.com/office/drawing/2014/main" id="{AFF7A354-5340-D2B1-65D1-D81665F5EBC1}"/>
              </a:ext>
            </a:extLst>
          </p:cNvPr>
          <p:cNvSpPr txBox="1"/>
          <p:nvPr/>
        </p:nvSpPr>
        <p:spPr>
          <a:xfrm>
            <a:off x="1763443" y="1722688"/>
            <a:ext cx="32019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account? No </a:t>
            </a:r>
            <a:r>
              <a:rPr lang="en-US" sz="1700" b="1" noProof="0">
                <a:solidFill>
                  <a:srgbClr val="4343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</a:t>
            </a:r>
            <a:r>
              <a:rPr lang="en-US" sz="17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3" name="Picture 13" descr="A black sun with rays&#10;&#10;AI-generated content may be incorrect.">
            <a:extLst>
              <a:ext uri="{FF2B5EF4-FFF2-40B4-BE49-F238E27FC236}">
                <a16:creationId xmlns:a16="http://schemas.microsoft.com/office/drawing/2014/main" id="{FA49284B-24DF-F6CB-4080-5EE06118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106" y="255269"/>
            <a:ext cx="241601" cy="24160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9C227C84-4DA6-0899-7646-8A838B5D92F9}"/>
              </a:ext>
            </a:extLst>
          </p:cNvPr>
          <p:cNvGrpSpPr/>
          <p:nvPr/>
        </p:nvGrpSpPr>
        <p:grpSpPr>
          <a:xfrm>
            <a:off x="5375074" y="677754"/>
            <a:ext cx="1969067" cy="3787993"/>
            <a:chOff x="6556798" y="773760"/>
            <a:chExt cx="1830387" cy="35212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77409EDC-12A5-987D-C5EB-E759E1624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3"/>
            <a:stretch/>
          </p:blipFill>
          <p:spPr bwMode="auto">
            <a:xfrm>
              <a:off x="6705985" y="875359"/>
              <a:ext cx="1538299" cy="3317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CC53734C-9921-3C86-1151-4CF08A510346}"/>
                </a:ext>
              </a:extLst>
            </p:cNvPr>
            <p:cNvSpPr/>
            <p:nvPr/>
          </p:nvSpPr>
          <p:spPr>
            <a:xfrm>
              <a:off x="8183985" y="4123517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4F04A60A-BE7E-80B4-F99E-710E6779D900}"/>
                </a:ext>
              </a:extLst>
            </p:cNvPr>
            <p:cNvSpPr/>
            <p:nvPr/>
          </p:nvSpPr>
          <p:spPr>
            <a:xfrm>
              <a:off x="6556798" y="4123517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B0BD4666-5569-ADC1-436A-69F0F7FB6F19}"/>
                </a:ext>
              </a:extLst>
            </p:cNvPr>
            <p:cNvSpPr/>
            <p:nvPr/>
          </p:nvSpPr>
          <p:spPr>
            <a:xfrm>
              <a:off x="8183985" y="773760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A8B1DB7B-1732-ED92-CEF2-AC2A014725CA}"/>
                </a:ext>
              </a:extLst>
            </p:cNvPr>
            <p:cNvSpPr/>
            <p:nvPr/>
          </p:nvSpPr>
          <p:spPr>
            <a:xfrm>
              <a:off x="6556798" y="773760"/>
              <a:ext cx="203200" cy="17145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6900A72-DB71-60DE-3603-1B320BF46651}"/>
                </a:ext>
              </a:extLst>
            </p:cNvPr>
            <p:cNvSpPr/>
            <p:nvPr/>
          </p:nvSpPr>
          <p:spPr>
            <a:xfrm>
              <a:off x="6705984" y="875360"/>
              <a:ext cx="1538300" cy="3317155"/>
            </a:xfrm>
            <a:prstGeom prst="roundRect">
              <a:avLst>
                <a:gd name="adj" fmla="val 5521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5330A9D1-EFB8-A95A-79AE-0C65B009C01E}"/>
              </a:ext>
            </a:extLst>
          </p:cNvPr>
          <p:cNvSpPr/>
          <p:nvPr/>
        </p:nvSpPr>
        <p:spPr>
          <a:xfrm rot="4262259">
            <a:off x="-3561714" y="838921"/>
            <a:ext cx="7091752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2" name="TextBox 11817">
            <a:extLst>
              <a:ext uri="{FF2B5EF4-FFF2-40B4-BE49-F238E27FC236}">
                <a16:creationId xmlns:a16="http://schemas.microsoft.com/office/drawing/2014/main" id="{9C9BDA6C-6F44-1B91-EB84-805973D921D9}"/>
              </a:ext>
            </a:extLst>
          </p:cNvPr>
          <p:cNvSpPr txBox="1"/>
          <p:nvPr/>
        </p:nvSpPr>
        <p:spPr>
          <a:xfrm>
            <a:off x="1763443" y="2076631"/>
            <a:ext cx="303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easily register for Foodback anytime through the sign-up page.</a:t>
            </a:r>
          </a:p>
        </p:txBody>
      </p:sp>
      <p:pic>
        <p:nvPicPr>
          <p:cNvPr id="13" name="Immagine 12" descr="Immagine che contiene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9524977-0922-C84F-0758-1AFB9AD3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851" y="2918119"/>
            <a:ext cx="903389" cy="903389"/>
          </a:xfrm>
          <a:prstGeom prst="rect">
            <a:avLst/>
          </a:prstGeom>
        </p:spPr>
      </p:pic>
      <p:sp>
        <p:nvSpPr>
          <p:cNvPr id="23" name="TextBox 11817">
            <a:extLst>
              <a:ext uri="{FF2B5EF4-FFF2-40B4-BE49-F238E27FC236}">
                <a16:creationId xmlns:a16="http://schemas.microsoft.com/office/drawing/2014/main" id="{19D9A1E2-DAA4-8BE9-E3A6-777DDDACD25E}"/>
              </a:ext>
            </a:extLst>
          </p:cNvPr>
          <p:cNvSpPr txBox="1"/>
          <p:nvPr/>
        </p:nvSpPr>
        <p:spPr>
          <a:xfrm>
            <a:off x="5319665" y="4464831"/>
            <a:ext cx="2086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Sign-Up </a:t>
            </a:r>
            <a:r>
              <a:rPr lang="en-US" sz="12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143213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7A964-BE3B-3897-065F-5E4EFAF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949;p96">
            <a:extLst>
              <a:ext uri="{FF2B5EF4-FFF2-40B4-BE49-F238E27FC236}">
                <a16:creationId xmlns:a16="http://schemas.microsoft.com/office/drawing/2014/main" id="{B1B3D798-EDE4-82B6-619A-F0FC47380FD8}"/>
              </a:ext>
            </a:extLst>
          </p:cNvPr>
          <p:cNvSpPr/>
          <p:nvPr/>
        </p:nvSpPr>
        <p:spPr>
          <a:xfrm rot="9137708">
            <a:off x="8173942" y="-1286127"/>
            <a:ext cx="3050944" cy="267639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F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2" name="TextBox 11817">
            <a:extLst>
              <a:ext uri="{FF2B5EF4-FFF2-40B4-BE49-F238E27FC236}">
                <a16:creationId xmlns:a16="http://schemas.microsoft.com/office/drawing/2014/main" id="{9763452D-3D88-2F5A-C741-D54C1F1DE3F7}"/>
              </a:ext>
            </a:extLst>
          </p:cNvPr>
          <p:cNvSpPr txBox="1"/>
          <p:nvPr/>
        </p:nvSpPr>
        <p:spPr>
          <a:xfrm>
            <a:off x="4436793" y="1151188"/>
            <a:ext cx="32019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Login to Evaluation</a:t>
            </a:r>
          </a:p>
        </p:txBody>
      </p:sp>
      <p:pic>
        <p:nvPicPr>
          <p:cNvPr id="3" name="Picture 13" descr="A black sun with rays&#10;&#10;AI-generated content may be incorrect.">
            <a:extLst>
              <a:ext uri="{FF2B5EF4-FFF2-40B4-BE49-F238E27FC236}">
                <a16:creationId xmlns:a16="http://schemas.microsoft.com/office/drawing/2014/main" id="{2FCA5CEB-9D9C-9617-B7AE-D4C35050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106" y="255269"/>
            <a:ext cx="241601" cy="241601"/>
          </a:xfrm>
          <a:prstGeom prst="rect">
            <a:avLst/>
          </a:prstGeom>
        </p:spPr>
      </p:pic>
      <p:sp>
        <p:nvSpPr>
          <p:cNvPr id="22" name="Google Shape;8949;p96">
            <a:extLst>
              <a:ext uri="{FF2B5EF4-FFF2-40B4-BE49-F238E27FC236}">
                <a16:creationId xmlns:a16="http://schemas.microsoft.com/office/drawing/2014/main" id="{27B0195F-3508-227A-BAB1-3683AE990B2E}"/>
              </a:ext>
            </a:extLst>
          </p:cNvPr>
          <p:cNvSpPr/>
          <p:nvPr/>
        </p:nvSpPr>
        <p:spPr>
          <a:xfrm rot="4262259">
            <a:off x="-3561714" y="838921"/>
            <a:ext cx="7091752" cy="322430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32" name="TextBox 11817">
            <a:extLst>
              <a:ext uri="{FF2B5EF4-FFF2-40B4-BE49-F238E27FC236}">
                <a16:creationId xmlns:a16="http://schemas.microsoft.com/office/drawing/2014/main" id="{D63D0B29-26EB-CEE8-8308-EB2B0F7EF5A6}"/>
              </a:ext>
            </a:extLst>
          </p:cNvPr>
          <p:cNvSpPr txBox="1"/>
          <p:nvPr/>
        </p:nvSpPr>
        <p:spPr>
          <a:xfrm>
            <a:off x="4436793" y="1505131"/>
            <a:ext cx="3556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logging in, users are directed to their main dashboard, where the pre-trained machine learning model is ready to evaluate tasting experiences automatically.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5C24B23-9501-CC8F-B873-D61956C87AD7}"/>
              </a:ext>
            </a:extLst>
          </p:cNvPr>
          <p:cNvGrpSpPr/>
          <p:nvPr/>
        </p:nvGrpSpPr>
        <p:grpSpPr>
          <a:xfrm>
            <a:off x="1778217" y="677754"/>
            <a:ext cx="2086645" cy="4064076"/>
            <a:chOff x="5319665" y="677754"/>
            <a:chExt cx="2086645" cy="406407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C9927D0-605F-BB71-952E-8B089A1C4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3"/>
            <a:stretch/>
          </p:blipFill>
          <p:spPr bwMode="auto">
            <a:xfrm>
              <a:off x="5535562" y="787050"/>
              <a:ext cx="1654849" cy="356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837AE11B-A08C-F137-74DB-7AA887E99BDE}"/>
                </a:ext>
              </a:extLst>
            </p:cNvPr>
            <p:cNvSpPr/>
            <p:nvPr/>
          </p:nvSpPr>
          <p:spPr>
            <a:xfrm>
              <a:off x="7125545" y="4281307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03735644-3ECB-C293-5477-49C9F3190ED5}"/>
                </a:ext>
              </a:extLst>
            </p:cNvPr>
            <p:cNvSpPr/>
            <p:nvPr/>
          </p:nvSpPr>
          <p:spPr>
            <a:xfrm>
              <a:off x="5375074" y="4281307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E8C78FB1-519F-0737-E50B-AA6094B6AB4D}"/>
                </a:ext>
              </a:extLst>
            </p:cNvPr>
            <p:cNvSpPr/>
            <p:nvPr/>
          </p:nvSpPr>
          <p:spPr>
            <a:xfrm>
              <a:off x="7125545" y="677754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D6C821-FFF2-ED41-7E7F-35E37BA0250F}"/>
                </a:ext>
              </a:extLst>
            </p:cNvPr>
            <p:cNvSpPr/>
            <p:nvPr/>
          </p:nvSpPr>
          <p:spPr>
            <a:xfrm>
              <a:off x="5375074" y="677754"/>
              <a:ext cx="218596" cy="184440"/>
            </a:xfrm>
            <a:prstGeom prst="ellipse">
              <a:avLst/>
            </a:prstGeom>
            <a:solidFill>
              <a:srgbClr val="FE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413204EC-7AE8-D577-6752-A2DA52A960F2}"/>
                </a:ext>
              </a:extLst>
            </p:cNvPr>
            <p:cNvSpPr/>
            <p:nvPr/>
          </p:nvSpPr>
          <p:spPr>
            <a:xfrm>
              <a:off x="5535563" y="787052"/>
              <a:ext cx="1654850" cy="3568481"/>
            </a:xfrm>
            <a:prstGeom prst="roundRect">
              <a:avLst>
                <a:gd name="adj" fmla="val 5521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C67F5E88-B9A3-8573-3E44-69673082994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62988" y="4070443"/>
              <a:ext cx="0" cy="421729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1817">
              <a:extLst>
                <a:ext uri="{FF2B5EF4-FFF2-40B4-BE49-F238E27FC236}">
                  <a16:creationId xmlns:a16="http://schemas.microsoft.com/office/drawing/2014/main" id="{BF1DD504-315B-EC59-8233-15E2F1406B67}"/>
                </a:ext>
              </a:extLst>
            </p:cNvPr>
            <p:cNvSpPr txBox="1"/>
            <p:nvPr/>
          </p:nvSpPr>
          <p:spPr>
            <a:xfrm>
              <a:off x="5319665" y="4464831"/>
              <a:ext cx="2086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Evaluation </a:t>
              </a:r>
              <a:r>
                <a:rPr lang="en-US" sz="1200" noProof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Screen</a:t>
              </a:r>
            </a:p>
          </p:txBody>
        </p:sp>
      </p:grpSp>
      <p:cxnSp>
        <p:nvCxnSpPr>
          <p:cNvPr id="8" name="Google Shape;8733;p86">
            <a:extLst>
              <a:ext uri="{FF2B5EF4-FFF2-40B4-BE49-F238E27FC236}">
                <a16:creationId xmlns:a16="http://schemas.microsoft.com/office/drawing/2014/main" id="{D6100E7C-F9F5-1F63-9756-864A8CDC0359}"/>
              </a:ext>
            </a:extLst>
          </p:cNvPr>
          <p:cNvCxnSpPr>
            <a:cxnSpLocks/>
          </p:cNvCxnSpPr>
          <p:nvPr/>
        </p:nvCxnSpPr>
        <p:spPr>
          <a:xfrm>
            <a:off x="3269456" y="3117056"/>
            <a:ext cx="1302544" cy="516732"/>
          </a:xfrm>
          <a:prstGeom prst="bentConnector3">
            <a:avLst>
              <a:gd name="adj1" fmla="val 54022"/>
            </a:avLst>
          </a:prstGeom>
          <a:noFill/>
          <a:ln w="19050" cap="rnd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" name="Immagine 9" descr="Immagine che contiene cerchio, schermata, creatività&#10;&#10;Il contenuto generato dall'IA potrebbe non essere corretto.">
            <a:extLst>
              <a:ext uri="{FF2B5EF4-FFF2-40B4-BE49-F238E27FC236}">
                <a16:creationId xmlns:a16="http://schemas.microsoft.com/office/drawing/2014/main" id="{1CD9D3EE-C76E-E4EE-FF4A-47C04463A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93" y="3431824"/>
            <a:ext cx="403781" cy="403781"/>
          </a:xfrm>
          <a:prstGeom prst="rect">
            <a:avLst/>
          </a:prstGeom>
        </p:spPr>
      </p:pic>
      <p:sp>
        <p:nvSpPr>
          <p:cNvPr id="31" name="TextBox 11817">
            <a:extLst>
              <a:ext uri="{FF2B5EF4-FFF2-40B4-BE49-F238E27FC236}">
                <a16:creationId xmlns:a16="http://schemas.microsoft.com/office/drawing/2014/main" id="{B690BB38-8719-4C26-7DC2-4C38EDE25115}"/>
              </a:ext>
            </a:extLst>
          </p:cNvPr>
          <p:cNvSpPr txBox="1"/>
          <p:nvPr/>
        </p:nvSpPr>
        <p:spPr>
          <a:xfrm>
            <a:off x="4876800" y="3310548"/>
            <a:ext cx="311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the EEG cap and the smartwatch must be </a:t>
            </a:r>
            <a:r>
              <a:rPr lang="en-US" sz="1200" b="1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connected</a:t>
            </a:r>
            <a:r>
              <a:rPr lang="en-US" sz="1200" noProof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—indicated by green icons—before the app allows inference to proceed.</a:t>
            </a:r>
          </a:p>
        </p:txBody>
      </p:sp>
    </p:spTree>
    <p:extLst>
      <p:ext uri="{BB962C8B-B14F-4D97-AF65-F5344CB8AC3E}">
        <p14:creationId xmlns:p14="http://schemas.microsoft.com/office/powerpoint/2010/main" val="1883338825"/>
      </p:ext>
    </p:extLst>
  </p:cSld>
  <p:clrMapOvr>
    <a:masterClrMapping/>
  </p:clrMapOvr>
</p:sld>
</file>

<file path=ppt/theme/theme1.xml><?xml version="1.0" encoding="utf-8"?>
<a:theme xmlns:a="http://schemas.openxmlformats.org/drawingml/2006/main" name="Food Pattern XL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F69AE417AD8D43A894C2BC3A166EA7" ma:contentTypeVersion="13" ma:contentTypeDescription="Create a new document." ma:contentTypeScope="" ma:versionID="7bf1cc62f9265bf91aaf05c0572c730f">
  <xsd:schema xmlns:xsd="http://www.w3.org/2001/XMLSchema" xmlns:xs="http://www.w3.org/2001/XMLSchema" xmlns:p="http://schemas.microsoft.com/office/2006/metadata/properties" xmlns:ns3="3ec6da4d-7d96-4252-ba7b-edd8cfd182ca" targetNamespace="http://schemas.microsoft.com/office/2006/metadata/properties" ma:root="true" ma:fieldsID="6ca07eebd5c32902510e2cc6c4ee7409" ns3:_="">
    <xsd:import namespace="3ec6da4d-7d96-4252-ba7b-edd8cfd182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6da4d-7d96-4252-ba7b-edd8cfd18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c6da4d-7d96-4252-ba7b-edd8cfd182c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505B40-1306-4DDC-9C9D-7D3283D65061}">
  <ds:schemaRefs>
    <ds:schemaRef ds:uri="3ec6da4d-7d96-4252-ba7b-edd8cfd182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4E7710-EFFA-4FEE-9A35-6C4B48833EE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3ec6da4d-7d96-4252-ba7b-edd8cfd182ca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44B3861-4887-4546-80BF-9890B6D708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</Words>
  <Application>Microsoft Office PowerPoint</Application>
  <PresentationFormat>Presentazione su schermo (16:9)</PresentationFormat>
  <Paragraphs>322</Paragraphs>
  <Slides>34</Slides>
  <Notes>11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8" baseType="lpstr">
      <vt:lpstr>Pacifico</vt:lpstr>
      <vt:lpstr>Lato</vt:lpstr>
      <vt:lpstr>Arial</vt:lpstr>
      <vt:lpstr>Food Pattern XL by Slidesgo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tommaso califano</dc:creator>
  <cp:lastModifiedBy>Giovanni Ligato</cp:lastModifiedBy>
  <cp:revision>2</cp:revision>
  <dcterms:modified xsi:type="dcterms:W3CDTF">2025-05-19T15:58:43Z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0x0101005EF69AE417AD8D43A894C2BC3A166EA7</vt:lpwstr>
  </property>
</Properties>
</file>